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302" r:id="rId3"/>
    <p:sldId id="304" r:id="rId4"/>
    <p:sldId id="257" r:id="rId5"/>
    <p:sldId id="267" r:id="rId6"/>
    <p:sldId id="270" r:id="rId7"/>
    <p:sldId id="266" r:id="rId8"/>
    <p:sldId id="271" r:id="rId9"/>
    <p:sldId id="272" r:id="rId10"/>
    <p:sldId id="268" r:id="rId11"/>
    <p:sldId id="269" r:id="rId12"/>
    <p:sldId id="299" r:id="rId13"/>
    <p:sldId id="305" r:id="rId14"/>
    <p:sldId id="276" r:id="rId15"/>
    <p:sldId id="278" r:id="rId16"/>
    <p:sldId id="279" r:id="rId17"/>
    <p:sldId id="281" r:id="rId18"/>
    <p:sldId id="280" r:id="rId19"/>
    <p:sldId id="282" r:id="rId20"/>
    <p:sldId id="273" r:id="rId21"/>
    <p:sldId id="274" r:id="rId22"/>
    <p:sldId id="275" r:id="rId23"/>
    <p:sldId id="293" r:id="rId24"/>
    <p:sldId id="284" r:id="rId25"/>
    <p:sldId id="287" r:id="rId26"/>
    <p:sldId id="297" r:id="rId27"/>
    <p:sldId id="283" r:id="rId28"/>
    <p:sldId id="285" r:id="rId29"/>
    <p:sldId id="286" r:id="rId30"/>
    <p:sldId id="291" r:id="rId31"/>
    <p:sldId id="296" r:id="rId32"/>
    <p:sldId id="300" r:id="rId33"/>
    <p:sldId id="306" r:id="rId34"/>
    <p:sldId id="307" r:id="rId35"/>
    <p:sldId id="308" r:id="rId36"/>
    <p:sldId id="311" r:id="rId37"/>
    <p:sldId id="310" r:id="rId38"/>
    <p:sldId id="309" r:id="rId39"/>
    <p:sldId id="303" r:id="rId40"/>
    <p:sldId id="265" r:id="rId41"/>
  </p:sldIdLst>
  <p:sldSz cx="18288000" cy="10287000"/>
  <p:notesSz cx="6858000" cy="9144000"/>
  <p:embeddedFontLst>
    <p:embeddedFont>
      <p:font typeface="Assistant" pitchFamily="2" charset="-79"/>
      <p:regular r:id="rId42"/>
      <p:bold r:id="rId43"/>
    </p:embeddedFont>
    <p:embeddedFont>
      <p:font typeface="Assistant Semi-Bold" panose="02020500000000000000" charset="-79"/>
      <p:regular r:id="rId44"/>
      <p:bold r:id="rId45"/>
    </p:embeddedFont>
    <p:embeddedFont>
      <p:font typeface="Martel Heavy" panose="02020500000000000000" charset="0"/>
      <p:regular r:id="rId46"/>
      <p:bold r:id="rId47"/>
    </p:embeddedFont>
    <p:embeddedFont>
      <p:font typeface="微軟正黑體" panose="020B0604030504040204" pitchFamily="34" charset="-120"/>
      <p:regular r:id="rId48"/>
      <p:bold r:id="rId49"/>
    </p:embeddedFont>
    <p:embeddedFont>
      <p:font typeface="微軟正黑體" panose="020B0604030504040204" pitchFamily="34" charset="-120"/>
      <p:regular r:id="rId48"/>
      <p:bold r:id="rId49"/>
    </p:embeddedFont>
    <p:embeddedFont>
      <p:font typeface="標楷體" panose="03000509000000000000" pitchFamily="65" charset="-120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C228BA-6E75-3B20-42B3-029AFD3EDCAC}" v="6" dt="2024-01-02T16:34:40.172"/>
    <p1510:client id="{0D0CFE99-B51E-4A64-8701-A238A4F97446}" v="1" dt="2024-01-02T16:35:37.698"/>
    <p1510:client id="{DD6DFE3C-9534-6546-B855-B4BE3F0F4A40}" v="3797" dt="2024-01-03T09:20:34.735"/>
    <p1510:client id="{DF2851B3-CE08-40B1-A698-589F6324A461}" v="1177" dt="2024-01-03T09:19:02.049"/>
    <p1510:client id="{ED452106-8A0D-44EF-AA99-69D5CEF158FC}" v="3034" dt="2024-01-03T09:35:22.0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楊守荃" userId="2f8781d7-4e3a-4e0e-8407-87b0155da33d" providerId="ADAL" clId="{ED452106-8A0D-44EF-AA99-69D5CEF158FC}"/>
    <pc:docChg chg="undo redo custSel addSld delSld modSld sldOrd">
      <pc:chgData name="楊守荃" userId="2f8781d7-4e3a-4e0e-8407-87b0155da33d" providerId="ADAL" clId="{ED452106-8A0D-44EF-AA99-69D5CEF158FC}" dt="2024-01-03T09:35:22.007" v="3886" actId="20577"/>
      <pc:docMkLst>
        <pc:docMk/>
      </pc:docMkLst>
      <pc:sldChg chg="addSp delSp modSp mod">
        <pc:chgData name="楊守荃" userId="2f8781d7-4e3a-4e0e-8407-87b0155da33d" providerId="ADAL" clId="{ED452106-8A0D-44EF-AA99-69D5CEF158FC}" dt="2024-01-03T08:07:17.036" v="3389" actId="478"/>
        <pc:sldMkLst>
          <pc:docMk/>
          <pc:sldMk cId="0" sldId="256"/>
        </pc:sldMkLst>
        <pc:spChg chg="mod">
          <ac:chgData name="楊守荃" userId="2f8781d7-4e3a-4e0e-8407-87b0155da33d" providerId="ADAL" clId="{ED452106-8A0D-44EF-AA99-69D5CEF158FC}" dt="2024-01-02T14:09:18.832" v="74" actId="1076"/>
          <ac:spMkLst>
            <pc:docMk/>
            <pc:sldMk cId="0" sldId="256"/>
            <ac:spMk id="10" creationId="{00000000-0000-0000-0000-000000000000}"/>
          </ac:spMkLst>
        </pc:spChg>
        <pc:spChg chg="add del mod">
          <ac:chgData name="楊守荃" userId="2f8781d7-4e3a-4e0e-8407-87b0155da33d" providerId="ADAL" clId="{ED452106-8A0D-44EF-AA99-69D5CEF158FC}" dt="2024-01-02T14:07:42.407" v="8" actId="47"/>
          <ac:spMkLst>
            <pc:docMk/>
            <pc:sldMk cId="0" sldId="256"/>
            <ac:spMk id="11" creationId="{00000000-0000-0000-0000-000000000000}"/>
          </ac:spMkLst>
        </pc:spChg>
        <pc:spChg chg="del mod">
          <ac:chgData name="楊守荃" userId="2f8781d7-4e3a-4e0e-8407-87b0155da33d" providerId="ADAL" clId="{ED452106-8A0D-44EF-AA99-69D5CEF158FC}" dt="2024-01-02T14:07:39.535" v="5" actId="478"/>
          <ac:spMkLst>
            <pc:docMk/>
            <pc:sldMk cId="0" sldId="256"/>
            <ac:spMk id="12" creationId="{00000000-0000-0000-0000-000000000000}"/>
          </ac:spMkLst>
        </pc:spChg>
        <pc:spChg chg="add mod">
          <ac:chgData name="楊守荃" userId="2f8781d7-4e3a-4e0e-8407-87b0155da33d" providerId="ADAL" clId="{ED452106-8A0D-44EF-AA99-69D5CEF158FC}" dt="2024-01-02T14:09:26.644" v="77" actId="1076"/>
          <ac:spMkLst>
            <pc:docMk/>
            <pc:sldMk cId="0" sldId="256"/>
            <ac:spMk id="14" creationId="{65E28917-A478-7EC2-120E-5DD487CCC75E}"/>
          </ac:spMkLst>
        </pc:spChg>
        <pc:grpChg chg="mod">
          <ac:chgData name="楊守荃" userId="2f8781d7-4e3a-4e0e-8407-87b0155da33d" providerId="ADAL" clId="{ED452106-8A0D-44EF-AA99-69D5CEF158FC}" dt="2024-01-02T14:07:23.267" v="3" actId="1076"/>
          <ac:grpSpMkLst>
            <pc:docMk/>
            <pc:sldMk cId="0" sldId="256"/>
            <ac:grpSpMk id="2" creationId="{00000000-0000-0000-0000-000000000000}"/>
          </ac:grpSpMkLst>
        </pc:grpChg>
        <pc:grpChg chg="del">
          <ac:chgData name="楊守荃" userId="2f8781d7-4e3a-4e0e-8407-87b0155da33d" providerId="ADAL" clId="{ED452106-8A0D-44EF-AA99-69D5CEF158FC}" dt="2024-01-03T08:07:17.036" v="3389" actId="478"/>
          <ac:grpSpMkLst>
            <pc:docMk/>
            <pc:sldMk cId="0" sldId="256"/>
            <ac:grpSpMk id="5" creationId="{00000000-0000-0000-0000-000000000000}"/>
          </ac:grpSpMkLst>
        </pc:grpChg>
      </pc:sldChg>
      <pc:sldChg chg="addSp delSp modSp mod">
        <pc:chgData name="楊守荃" userId="2f8781d7-4e3a-4e0e-8407-87b0155da33d" providerId="ADAL" clId="{ED452106-8A0D-44EF-AA99-69D5CEF158FC}" dt="2024-01-03T05:43:38.520" v="2273" actId="478"/>
        <pc:sldMkLst>
          <pc:docMk/>
          <pc:sldMk cId="0" sldId="257"/>
        </pc:sldMkLst>
        <pc:spChg chg="del">
          <ac:chgData name="楊守荃" userId="2f8781d7-4e3a-4e0e-8407-87b0155da33d" providerId="ADAL" clId="{ED452106-8A0D-44EF-AA99-69D5CEF158FC}" dt="2024-01-03T05:43:38.520" v="2273" actId="478"/>
          <ac:spMkLst>
            <pc:docMk/>
            <pc:sldMk cId="0" sldId="257"/>
            <ac:spMk id="2" creationId="{00000000-0000-0000-0000-000000000000}"/>
          </ac:spMkLst>
        </pc:spChg>
        <pc:spChg chg="del">
          <ac:chgData name="楊守荃" userId="2f8781d7-4e3a-4e0e-8407-87b0155da33d" providerId="ADAL" clId="{ED452106-8A0D-44EF-AA99-69D5CEF158FC}" dt="2024-01-02T16:00:51.664" v="191" actId="478"/>
          <ac:spMkLst>
            <pc:docMk/>
            <pc:sldMk cId="0" sldId="257"/>
            <ac:spMk id="3" creationId="{00000000-0000-0000-0000-000000000000}"/>
          </ac:spMkLst>
        </pc:spChg>
        <pc:spChg chg="mod">
          <ac:chgData name="楊守荃" userId="2f8781d7-4e3a-4e0e-8407-87b0155da33d" providerId="ADAL" clId="{ED452106-8A0D-44EF-AA99-69D5CEF158FC}" dt="2024-01-02T15:59:57.490" v="109" actId="1076"/>
          <ac:spMkLst>
            <pc:docMk/>
            <pc:sldMk cId="0" sldId="257"/>
            <ac:spMk id="4" creationId="{00000000-0000-0000-0000-000000000000}"/>
          </ac:spMkLst>
        </pc:spChg>
        <pc:spChg chg="mod">
          <ac:chgData name="楊守荃" userId="2f8781d7-4e3a-4e0e-8407-87b0155da33d" providerId="ADAL" clId="{ED452106-8A0D-44EF-AA99-69D5CEF158FC}" dt="2024-01-02T16:07:12.622" v="284" actId="2711"/>
          <ac:spMkLst>
            <pc:docMk/>
            <pc:sldMk cId="0" sldId="257"/>
            <ac:spMk id="5" creationId="{00000000-0000-0000-0000-000000000000}"/>
          </ac:spMkLst>
        </pc:spChg>
        <pc:picChg chg="add mod">
          <ac:chgData name="楊守荃" userId="2f8781d7-4e3a-4e0e-8407-87b0155da33d" providerId="ADAL" clId="{ED452106-8A0D-44EF-AA99-69D5CEF158FC}" dt="2024-01-02T16:07:05.668" v="283" actId="1076"/>
          <ac:picMkLst>
            <pc:docMk/>
            <pc:sldMk cId="0" sldId="257"/>
            <ac:picMk id="7" creationId="{4082A86E-2052-7155-9C3D-5099665300EF}"/>
          </ac:picMkLst>
        </pc:picChg>
        <pc:picChg chg="add mod">
          <ac:chgData name="楊守荃" userId="2f8781d7-4e3a-4e0e-8407-87b0155da33d" providerId="ADAL" clId="{ED452106-8A0D-44EF-AA99-69D5CEF158FC}" dt="2024-01-02T16:07:50.919" v="287" actId="14100"/>
          <ac:picMkLst>
            <pc:docMk/>
            <pc:sldMk cId="0" sldId="257"/>
            <ac:picMk id="9" creationId="{89670665-95E2-8BD9-F0AF-E2367EA0716A}"/>
          </ac:picMkLst>
        </pc:picChg>
      </pc:sldChg>
      <pc:sldChg chg="del">
        <pc:chgData name="楊守荃" userId="2f8781d7-4e3a-4e0e-8407-87b0155da33d" providerId="ADAL" clId="{ED452106-8A0D-44EF-AA99-69D5CEF158FC}" dt="2024-01-03T07:34:44.025" v="2904" actId="47"/>
        <pc:sldMkLst>
          <pc:docMk/>
          <pc:sldMk cId="0" sldId="258"/>
        </pc:sldMkLst>
      </pc:sldChg>
      <pc:sldChg chg="del">
        <pc:chgData name="楊守荃" userId="2f8781d7-4e3a-4e0e-8407-87b0155da33d" providerId="ADAL" clId="{ED452106-8A0D-44EF-AA99-69D5CEF158FC}" dt="2024-01-03T07:34:42.868" v="2903" actId="47"/>
        <pc:sldMkLst>
          <pc:docMk/>
          <pc:sldMk cId="0" sldId="259"/>
        </pc:sldMkLst>
      </pc:sldChg>
      <pc:sldChg chg="del">
        <pc:chgData name="楊守荃" userId="2f8781d7-4e3a-4e0e-8407-87b0155da33d" providerId="ADAL" clId="{ED452106-8A0D-44EF-AA99-69D5CEF158FC}" dt="2024-01-03T07:34:37.875" v="2900" actId="47"/>
        <pc:sldMkLst>
          <pc:docMk/>
          <pc:sldMk cId="0" sldId="260"/>
        </pc:sldMkLst>
      </pc:sldChg>
      <pc:sldChg chg="del">
        <pc:chgData name="楊守荃" userId="2f8781d7-4e3a-4e0e-8407-87b0155da33d" providerId="ADAL" clId="{ED452106-8A0D-44EF-AA99-69D5CEF158FC}" dt="2024-01-03T07:34:36.230" v="2899" actId="47"/>
        <pc:sldMkLst>
          <pc:docMk/>
          <pc:sldMk cId="0" sldId="261"/>
        </pc:sldMkLst>
      </pc:sldChg>
      <pc:sldChg chg="del">
        <pc:chgData name="楊守荃" userId="2f8781d7-4e3a-4e0e-8407-87b0155da33d" providerId="ADAL" clId="{ED452106-8A0D-44EF-AA99-69D5CEF158FC}" dt="2024-01-03T07:34:35.053" v="2898" actId="47"/>
        <pc:sldMkLst>
          <pc:docMk/>
          <pc:sldMk cId="0" sldId="262"/>
        </pc:sldMkLst>
      </pc:sldChg>
      <pc:sldChg chg="del">
        <pc:chgData name="楊守荃" userId="2f8781d7-4e3a-4e0e-8407-87b0155da33d" providerId="ADAL" clId="{ED452106-8A0D-44EF-AA99-69D5CEF158FC}" dt="2024-01-03T07:34:34.236" v="2897" actId="47"/>
        <pc:sldMkLst>
          <pc:docMk/>
          <pc:sldMk cId="0" sldId="263"/>
        </pc:sldMkLst>
      </pc:sldChg>
      <pc:sldChg chg="del">
        <pc:chgData name="楊守荃" userId="2f8781d7-4e3a-4e0e-8407-87b0155da33d" providerId="ADAL" clId="{ED452106-8A0D-44EF-AA99-69D5CEF158FC}" dt="2024-01-03T07:34:33.469" v="2896" actId="47"/>
        <pc:sldMkLst>
          <pc:docMk/>
          <pc:sldMk cId="0" sldId="264"/>
        </pc:sldMkLst>
      </pc:sldChg>
      <pc:sldChg chg="delSp modSp add del mod">
        <pc:chgData name="楊守荃" userId="2f8781d7-4e3a-4e0e-8407-87b0155da33d" providerId="ADAL" clId="{ED452106-8A0D-44EF-AA99-69D5CEF158FC}" dt="2024-01-03T07:34:41.186" v="2902" actId="47"/>
        <pc:sldMkLst>
          <pc:docMk/>
          <pc:sldMk cId="0" sldId="265"/>
        </pc:sldMkLst>
        <pc:spChg chg="mod">
          <ac:chgData name="楊守荃" userId="2f8781d7-4e3a-4e0e-8407-87b0155da33d" providerId="ADAL" clId="{ED452106-8A0D-44EF-AA99-69D5CEF158FC}" dt="2024-01-03T07:00:04.720" v="2886" actId="1076"/>
          <ac:spMkLst>
            <pc:docMk/>
            <pc:sldMk cId="0" sldId="265"/>
            <ac:spMk id="10" creationId="{00000000-0000-0000-0000-000000000000}"/>
          </ac:spMkLst>
        </pc:spChg>
        <pc:spChg chg="del mod">
          <ac:chgData name="楊守荃" userId="2f8781d7-4e3a-4e0e-8407-87b0155da33d" providerId="ADAL" clId="{ED452106-8A0D-44EF-AA99-69D5CEF158FC}" dt="2024-01-03T06:59:45.079" v="2878" actId="478"/>
          <ac:spMkLst>
            <pc:docMk/>
            <pc:sldMk cId="0" sldId="265"/>
            <ac:spMk id="11" creationId="{00000000-0000-0000-0000-000000000000}"/>
          </ac:spMkLst>
        </pc:spChg>
        <pc:spChg chg="del">
          <ac:chgData name="楊守荃" userId="2f8781d7-4e3a-4e0e-8407-87b0155da33d" providerId="ADAL" clId="{ED452106-8A0D-44EF-AA99-69D5CEF158FC}" dt="2024-01-03T06:59:47.897" v="2880" actId="478"/>
          <ac:spMkLst>
            <pc:docMk/>
            <pc:sldMk cId="0" sldId="265"/>
            <ac:spMk id="12" creationId="{00000000-0000-0000-0000-000000000000}"/>
          </ac:spMkLst>
        </pc:spChg>
        <pc:spChg chg="del">
          <ac:chgData name="楊守荃" userId="2f8781d7-4e3a-4e0e-8407-87b0155da33d" providerId="ADAL" clId="{ED452106-8A0D-44EF-AA99-69D5CEF158FC}" dt="2024-01-03T06:59:51.252" v="2882" actId="478"/>
          <ac:spMkLst>
            <pc:docMk/>
            <pc:sldMk cId="0" sldId="265"/>
            <ac:spMk id="13" creationId="{00000000-0000-0000-0000-000000000000}"/>
          </ac:spMkLst>
        </pc:spChg>
        <pc:spChg chg="del">
          <ac:chgData name="楊守荃" userId="2f8781d7-4e3a-4e0e-8407-87b0155da33d" providerId="ADAL" clId="{ED452106-8A0D-44EF-AA99-69D5CEF158FC}" dt="2024-01-03T06:59:46.347" v="2879" actId="478"/>
          <ac:spMkLst>
            <pc:docMk/>
            <pc:sldMk cId="0" sldId="265"/>
            <ac:spMk id="14" creationId="{00000000-0000-0000-0000-000000000000}"/>
          </ac:spMkLst>
        </pc:spChg>
        <pc:spChg chg="del">
          <ac:chgData name="楊守荃" userId="2f8781d7-4e3a-4e0e-8407-87b0155da33d" providerId="ADAL" clId="{ED452106-8A0D-44EF-AA99-69D5CEF158FC}" dt="2024-01-03T06:59:49.197" v="2881" actId="478"/>
          <ac:spMkLst>
            <pc:docMk/>
            <pc:sldMk cId="0" sldId="265"/>
            <ac:spMk id="15" creationId="{00000000-0000-0000-0000-000000000000}"/>
          </ac:spMkLst>
        </pc:spChg>
        <pc:spChg chg="del">
          <ac:chgData name="楊守荃" userId="2f8781d7-4e3a-4e0e-8407-87b0155da33d" providerId="ADAL" clId="{ED452106-8A0D-44EF-AA99-69D5CEF158FC}" dt="2024-01-03T06:59:53.476" v="2883" actId="478"/>
          <ac:spMkLst>
            <pc:docMk/>
            <pc:sldMk cId="0" sldId="265"/>
            <ac:spMk id="16" creationId="{00000000-0000-0000-0000-000000000000}"/>
          </ac:spMkLst>
        </pc:spChg>
      </pc:sldChg>
      <pc:sldChg chg="addSp delSp modSp add mod ord">
        <pc:chgData name="楊守荃" userId="2f8781d7-4e3a-4e0e-8407-87b0155da33d" providerId="ADAL" clId="{ED452106-8A0D-44EF-AA99-69D5CEF158FC}" dt="2024-01-03T05:43:44.210" v="2276" actId="478"/>
        <pc:sldMkLst>
          <pc:docMk/>
          <pc:sldMk cId="3292306286" sldId="266"/>
        </pc:sldMkLst>
        <pc:spChg chg="del mod">
          <ac:chgData name="楊守荃" userId="2f8781d7-4e3a-4e0e-8407-87b0155da33d" providerId="ADAL" clId="{ED452106-8A0D-44EF-AA99-69D5CEF158FC}" dt="2024-01-03T05:43:44.210" v="2276" actId="478"/>
          <ac:spMkLst>
            <pc:docMk/>
            <pc:sldMk cId="3292306286" sldId="266"/>
            <ac:spMk id="2" creationId="{00000000-0000-0000-0000-000000000000}"/>
          </ac:spMkLst>
        </pc:spChg>
        <pc:spChg chg="mod">
          <ac:chgData name="楊守荃" userId="2f8781d7-4e3a-4e0e-8407-87b0155da33d" providerId="ADAL" clId="{ED452106-8A0D-44EF-AA99-69D5CEF158FC}" dt="2024-01-03T02:58:19.875" v="1489" actId="20577"/>
          <ac:spMkLst>
            <pc:docMk/>
            <pc:sldMk cId="3292306286" sldId="266"/>
            <ac:spMk id="4" creationId="{00000000-0000-0000-0000-000000000000}"/>
          </ac:spMkLst>
        </pc:spChg>
        <pc:spChg chg="mod">
          <ac:chgData name="楊守荃" userId="2f8781d7-4e3a-4e0e-8407-87b0155da33d" providerId="ADAL" clId="{ED452106-8A0D-44EF-AA99-69D5CEF158FC}" dt="2024-01-03T02:57:45.122" v="1478" actId="20577"/>
          <ac:spMkLst>
            <pc:docMk/>
            <pc:sldMk cId="3292306286" sldId="266"/>
            <ac:spMk id="5" creationId="{00000000-0000-0000-0000-000000000000}"/>
          </ac:spMkLst>
        </pc:spChg>
        <pc:spChg chg="add del mod">
          <ac:chgData name="楊守荃" userId="2f8781d7-4e3a-4e0e-8407-87b0155da33d" providerId="ADAL" clId="{ED452106-8A0D-44EF-AA99-69D5CEF158FC}" dt="2024-01-03T02:40:25.774" v="1093" actId="478"/>
          <ac:spMkLst>
            <pc:docMk/>
            <pc:sldMk cId="3292306286" sldId="266"/>
            <ac:spMk id="13" creationId="{850B58DC-6E11-10E3-6996-B025BC43DC6F}"/>
          </ac:spMkLst>
        </pc:spChg>
        <pc:spChg chg="add del mod">
          <ac:chgData name="楊守荃" userId="2f8781d7-4e3a-4e0e-8407-87b0155da33d" providerId="ADAL" clId="{ED452106-8A0D-44EF-AA99-69D5CEF158FC}" dt="2024-01-02T16:18:28.473" v="650"/>
          <ac:spMkLst>
            <pc:docMk/>
            <pc:sldMk cId="3292306286" sldId="266"/>
            <ac:spMk id="14" creationId="{67AE10AF-CCDB-3CDC-CDF5-0C1E56BD4B91}"/>
          </ac:spMkLst>
        </pc:spChg>
        <pc:spChg chg="add del mod">
          <ac:chgData name="楊守荃" userId="2f8781d7-4e3a-4e0e-8407-87b0155da33d" providerId="ADAL" clId="{ED452106-8A0D-44EF-AA99-69D5CEF158FC}" dt="2024-01-02T16:19:04.629" v="668" actId="478"/>
          <ac:spMkLst>
            <pc:docMk/>
            <pc:sldMk cId="3292306286" sldId="266"/>
            <ac:spMk id="15" creationId="{770B23DA-B729-E533-5FF2-261BC1C2017E}"/>
          </ac:spMkLst>
        </pc:spChg>
        <pc:picChg chg="add del mod">
          <ac:chgData name="楊守荃" userId="2f8781d7-4e3a-4e0e-8407-87b0155da33d" providerId="ADAL" clId="{ED452106-8A0D-44EF-AA99-69D5CEF158FC}" dt="2024-01-03T02:40:29.729" v="1095" actId="478"/>
          <ac:picMkLst>
            <pc:docMk/>
            <pc:sldMk cId="3292306286" sldId="266"/>
            <ac:picMk id="6" creationId="{46756AE2-4FCE-A697-F103-C68ABAEB3200}"/>
          </ac:picMkLst>
        </pc:picChg>
        <pc:picChg chg="del">
          <ac:chgData name="楊守荃" userId="2f8781d7-4e3a-4e0e-8407-87b0155da33d" providerId="ADAL" clId="{ED452106-8A0D-44EF-AA99-69D5CEF158FC}" dt="2024-01-02T16:10:18.303" v="310" actId="478"/>
          <ac:picMkLst>
            <pc:docMk/>
            <pc:sldMk cId="3292306286" sldId="266"/>
            <ac:picMk id="7" creationId="{4082A86E-2052-7155-9C3D-5099665300EF}"/>
          </ac:picMkLst>
        </pc:picChg>
        <pc:picChg chg="add mod">
          <ac:chgData name="楊守荃" userId="2f8781d7-4e3a-4e0e-8407-87b0155da33d" providerId="ADAL" clId="{ED452106-8A0D-44EF-AA99-69D5CEF158FC}" dt="2024-01-03T02:57:40.679" v="1475" actId="1076"/>
          <ac:picMkLst>
            <pc:docMk/>
            <pc:sldMk cId="3292306286" sldId="266"/>
            <ac:picMk id="7" creationId="{DC0F6FC5-D78B-B88D-4AD1-14548C0603E6}"/>
          </ac:picMkLst>
        </pc:picChg>
        <pc:picChg chg="del">
          <ac:chgData name="楊守荃" userId="2f8781d7-4e3a-4e0e-8407-87b0155da33d" providerId="ADAL" clId="{ED452106-8A0D-44EF-AA99-69D5CEF158FC}" dt="2024-01-02T16:10:24.928" v="312" actId="478"/>
          <ac:picMkLst>
            <pc:docMk/>
            <pc:sldMk cId="3292306286" sldId="266"/>
            <ac:picMk id="9" creationId="{89670665-95E2-8BD9-F0AF-E2367EA0716A}"/>
          </ac:picMkLst>
        </pc:picChg>
        <pc:picChg chg="add mod">
          <ac:chgData name="楊守荃" userId="2f8781d7-4e3a-4e0e-8407-87b0155da33d" providerId="ADAL" clId="{ED452106-8A0D-44EF-AA99-69D5CEF158FC}" dt="2024-01-03T02:57:49.982" v="1480" actId="1076"/>
          <ac:picMkLst>
            <pc:docMk/>
            <pc:sldMk cId="3292306286" sldId="266"/>
            <ac:picMk id="9" creationId="{E0A90DA0-E17A-A9A0-FF7A-DCE8CC130FE7}"/>
          </ac:picMkLst>
        </pc:picChg>
        <pc:picChg chg="add del mod">
          <ac:chgData name="楊守荃" userId="2f8781d7-4e3a-4e0e-8407-87b0155da33d" providerId="ADAL" clId="{ED452106-8A0D-44EF-AA99-69D5CEF158FC}" dt="2024-01-03T02:40:27.886" v="1094" actId="478"/>
          <ac:picMkLst>
            <pc:docMk/>
            <pc:sldMk cId="3292306286" sldId="266"/>
            <ac:picMk id="10" creationId="{9D231BCE-4D3E-EA37-4F36-823F453707DF}"/>
          </ac:picMkLst>
        </pc:picChg>
        <pc:picChg chg="add del mod">
          <ac:chgData name="楊守荃" userId="2f8781d7-4e3a-4e0e-8407-87b0155da33d" providerId="ADAL" clId="{ED452106-8A0D-44EF-AA99-69D5CEF158FC}" dt="2024-01-02T16:19:05.268" v="669" actId="478"/>
          <ac:picMkLst>
            <pc:docMk/>
            <pc:sldMk cId="3292306286" sldId="266"/>
            <ac:picMk id="12" creationId="{412A6072-AA1C-873C-26BF-09E3DBC163C6}"/>
          </ac:picMkLst>
        </pc:picChg>
      </pc:sldChg>
      <pc:sldChg chg="addSp delSp modSp add mod">
        <pc:chgData name="楊守荃" userId="2f8781d7-4e3a-4e0e-8407-87b0155da33d" providerId="ADAL" clId="{ED452106-8A0D-44EF-AA99-69D5CEF158FC}" dt="2024-01-03T05:43:41.256" v="2274" actId="478"/>
        <pc:sldMkLst>
          <pc:docMk/>
          <pc:sldMk cId="1131849264" sldId="267"/>
        </pc:sldMkLst>
        <pc:spChg chg="del">
          <ac:chgData name="楊守荃" userId="2f8781d7-4e3a-4e0e-8407-87b0155da33d" providerId="ADAL" clId="{ED452106-8A0D-44EF-AA99-69D5CEF158FC}" dt="2024-01-03T05:43:41.256" v="2274" actId="478"/>
          <ac:spMkLst>
            <pc:docMk/>
            <pc:sldMk cId="1131849264" sldId="267"/>
            <ac:spMk id="2" creationId="{00000000-0000-0000-0000-000000000000}"/>
          </ac:spMkLst>
        </pc:spChg>
        <pc:spChg chg="del mod">
          <ac:chgData name="楊守荃" userId="2f8781d7-4e3a-4e0e-8407-87b0155da33d" providerId="ADAL" clId="{ED452106-8A0D-44EF-AA99-69D5CEF158FC}" dt="2024-01-02T16:18:37.110" v="653" actId="478"/>
          <ac:spMkLst>
            <pc:docMk/>
            <pc:sldMk cId="1131849264" sldId="267"/>
            <ac:spMk id="5" creationId="{00000000-0000-0000-0000-000000000000}"/>
          </ac:spMkLst>
        </pc:spChg>
        <pc:spChg chg="add mod">
          <ac:chgData name="楊守荃" userId="2f8781d7-4e3a-4e0e-8407-87b0155da33d" providerId="ADAL" clId="{ED452106-8A0D-44EF-AA99-69D5CEF158FC}" dt="2024-01-03T02:51:52.692" v="1310" actId="1076"/>
          <ac:spMkLst>
            <pc:docMk/>
            <pc:sldMk cId="1131849264" sldId="267"/>
            <ac:spMk id="5" creationId="{0833FABF-70D2-7B71-56BE-8F28F0B42B11}"/>
          </ac:spMkLst>
        </pc:spChg>
        <pc:spChg chg="del">
          <ac:chgData name="楊守荃" userId="2f8781d7-4e3a-4e0e-8407-87b0155da33d" providerId="ADAL" clId="{ED452106-8A0D-44EF-AA99-69D5CEF158FC}" dt="2024-01-02T16:18:39.471" v="656" actId="478"/>
          <ac:spMkLst>
            <pc:docMk/>
            <pc:sldMk cId="1131849264" sldId="267"/>
            <ac:spMk id="13" creationId="{850B58DC-6E11-10E3-6996-B025BC43DC6F}"/>
          </ac:spMkLst>
        </pc:spChg>
        <pc:spChg chg="mod">
          <ac:chgData name="楊守荃" userId="2f8781d7-4e3a-4e0e-8407-87b0155da33d" providerId="ADAL" clId="{ED452106-8A0D-44EF-AA99-69D5CEF158FC}" dt="2024-01-03T02:47:47.087" v="1248" actId="20577"/>
          <ac:spMkLst>
            <pc:docMk/>
            <pc:sldMk cId="1131849264" sldId="267"/>
            <ac:spMk id="15" creationId="{770B23DA-B729-E533-5FF2-261BC1C2017E}"/>
          </ac:spMkLst>
        </pc:spChg>
        <pc:picChg chg="add del">
          <ac:chgData name="楊守荃" userId="2f8781d7-4e3a-4e0e-8407-87b0155da33d" providerId="ADAL" clId="{ED452106-8A0D-44EF-AA99-69D5CEF158FC}" dt="2024-01-03T02:47:58.935" v="1251" actId="478"/>
          <ac:picMkLst>
            <pc:docMk/>
            <pc:sldMk cId="1131849264" sldId="267"/>
            <ac:picMk id="3" creationId="{EF290D09-4C35-38CB-69D1-49615451710A}"/>
          </ac:picMkLst>
        </pc:picChg>
        <pc:picChg chg="del">
          <ac:chgData name="楊守荃" userId="2f8781d7-4e3a-4e0e-8407-87b0155da33d" providerId="ADAL" clId="{ED452106-8A0D-44EF-AA99-69D5CEF158FC}" dt="2024-01-02T16:18:37.671" v="654" actId="478"/>
          <ac:picMkLst>
            <pc:docMk/>
            <pc:sldMk cId="1131849264" sldId="267"/>
            <ac:picMk id="6" creationId="{46756AE2-4FCE-A697-F103-C68ABAEB3200}"/>
          </ac:picMkLst>
        </pc:picChg>
        <pc:picChg chg="add mod">
          <ac:chgData name="楊守荃" userId="2f8781d7-4e3a-4e0e-8407-87b0155da33d" providerId="ADAL" clId="{ED452106-8A0D-44EF-AA99-69D5CEF158FC}" dt="2024-01-03T02:51:28.387" v="1308" actId="1076"/>
          <ac:picMkLst>
            <pc:docMk/>
            <pc:sldMk cId="1131849264" sldId="267"/>
            <ac:picMk id="7" creationId="{2B014B5C-4BE2-45BE-10DC-271A5DCE29C4}"/>
          </ac:picMkLst>
        </pc:picChg>
        <pc:picChg chg="add mod">
          <ac:chgData name="楊守荃" userId="2f8781d7-4e3a-4e0e-8407-87b0155da33d" providerId="ADAL" clId="{ED452106-8A0D-44EF-AA99-69D5CEF158FC}" dt="2024-01-03T02:51:23.677" v="1306" actId="1076"/>
          <ac:picMkLst>
            <pc:docMk/>
            <pc:sldMk cId="1131849264" sldId="267"/>
            <ac:picMk id="9" creationId="{1EE912A8-8A18-2150-B553-AD6D0DE3BDE4}"/>
          </ac:picMkLst>
        </pc:picChg>
        <pc:picChg chg="del">
          <ac:chgData name="楊守荃" userId="2f8781d7-4e3a-4e0e-8407-87b0155da33d" providerId="ADAL" clId="{ED452106-8A0D-44EF-AA99-69D5CEF158FC}" dt="2024-01-02T16:18:38.262" v="655" actId="478"/>
          <ac:picMkLst>
            <pc:docMk/>
            <pc:sldMk cId="1131849264" sldId="267"/>
            <ac:picMk id="10" creationId="{9D231BCE-4D3E-EA37-4F36-823F453707DF}"/>
          </ac:picMkLst>
        </pc:picChg>
        <pc:picChg chg="del mod">
          <ac:chgData name="楊守荃" userId="2f8781d7-4e3a-4e0e-8407-87b0155da33d" providerId="ADAL" clId="{ED452106-8A0D-44EF-AA99-69D5CEF158FC}" dt="2024-01-03T02:47:49.372" v="1249" actId="478"/>
          <ac:picMkLst>
            <pc:docMk/>
            <pc:sldMk cId="1131849264" sldId="267"/>
            <ac:picMk id="12" creationId="{412A6072-AA1C-873C-26BF-09E3DBC163C6}"/>
          </ac:picMkLst>
        </pc:picChg>
      </pc:sldChg>
      <pc:sldChg chg="addSp delSp modSp add mod">
        <pc:chgData name="楊守荃" userId="2f8781d7-4e3a-4e0e-8407-87b0155da33d" providerId="ADAL" clId="{ED452106-8A0D-44EF-AA99-69D5CEF158FC}" dt="2024-01-03T05:43:48.693" v="2279" actId="478"/>
        <pc:sldMkLst>
          <pc:docMk/>
          <pc:sldMk cId="1736189143" sldId="268"/>
        </pc:sldMkLst>
        <pc:spChg chg="del">
          <ac:chgData name="楊守荃" userId="2f8781d7-4e3a-4e0e-8407-87b0155da33d" providerId="ADAL" clId="{ED452106-8A0D-44EF-AA99-69D5CEF158FC}" dt="2024-01-03T05:43:48.693" v="2279" actId="478"/>
          <ac:spMkLst>
            <pc:docMk/>
            <pc:sldMk cId="1736189143" sldId="268"/>
            <ac:spMk id="2" creationId="{00000000-0000-0000-0000-000000000000}"/>
          </ac:spMkLst>
        </pc:spChg>
        <pc:spChg chg="mod">
          <ac:chgData name="楊守荃" userId="2f8781d7-4e3a-4e0e-8407-87b0155da33d" providerId="ADAL" clId="{ED452106-8A0D-44EF-AA99-69D5CEF158FC}" dt="2024-01-02T16:19:20.471" v="681" actId="20577"/>
          <ac:spMkLst>
            <pc:docMk/>
            <pc:sldMk cId="1736189143" sldId="268"/>
            <ac:spMk id="4" creationId="{00000000-0000-0000-0000-000000000000}"/>
          </ac:spMkLst>
        </pc:spChg>
        <pc:spChg chg="mod">
          <ac:chgData name="楊守荃" userId="2f8781d7-4e3a-4e0e-8407-87b0155da33d" providerId="ADAL" clId="{ED452106-8A0D-44EF-AA99-69D5CEF158FC}" dt="2024-01-03T05:18:57.087" v="2074" actId="1076"/>
          <ac:spMkLst>
            <pc:docMk/>
            <pc:sldMk cId="1736189143" sldId="268"/>
            <ac:spMk id="15" creationId="{770B23DA-B729-E533-5FF2-261BC1C2017E}"/>
          </ac:spMkLst>
        </pc:spChg>
        <pc:picChg chg="add del mod">
          <ac:chgData name="楊守荃" userId="2f8781d7-4e3a-4e0e-8407-87b0155da33d" providerId="ADAL" clId="{ED452106-8A0D-44EF-AA99-69D5CEF158FC}" dt="2024-01-02T16:54:38.728" v="753" actId="478"/>
          <ac:picMkLst>
            <pc:docMk/>
            <pc:sldMk cId="1736189143" sldId="268"/>
            <ac:picMk id="3" creationId="{00750D3D-80C9-6A37-9900-2289C4EA3B33}"/>
          </ac:picMkLst>
        </pc:picChg>
        <pc:picChg chg="del">
          <ac:chgData name="楊守荃" userId="2f8781d7-4e3a-4e0e-8407-87b0155da33d" providerId="ADAL" clId="{ED452106-8A0D-44EF-AA99-69D5CEF158FC}" dt="2024-01-02T16:19:24.823" v="682" actId="478"/>
          <ac:picMkLst>
            <pc:docMk/>
            <pc:sldMk cId="1736189143" sldId="268"/>
            <ac:picMk id="12" creationId="{412A6072-AA1C-873C-26BF-09E3DBC163C6}"/>
          </ac:picMkLst>
        </pc:picChg>
      </pc:sldChg>
      <pc:sldChg chg="delSp modSp add mod ord">
        <pc:chgData name="楊守荃" userId="2f8781d7-4e3a-4e0e-8407-87b0155da33d" providerId="ADAL" clId="{ED452106-8A0D-44EF-AA99-69D5CEF158FC}" dt="2024-01-03T06:26:37.399" v="2765" actId="20577"/>
        <pc:sldMkLst>
          <pc:docMk/>
          <pc:sldMk cId="3743951943" sldId="269"/>
        </pc:sldMkLst>
        <pc:spChg chg="del">
          <ac:chgData name="楊守荃" userId="2f8781d7-4e3a-4e0e-8407-87b0155da33d" providerId="ADAL" clId="{ED452106-8A0D-44EF-AA99-69D5CEF158FC}" dt="2024-01-03T05:43:50.122" v="2280" actId="478"/>
          <ac:spMkLst>
            <pc:docMk/>
            <pc:sldMk cId="3743951943" sldId="269"/>
            <ac:spMk id="2" creationId="{00000000-0000-0000-0000-000000000000}"/>
          </ac:spMkLst>
        </pc:spChg>
        <pc:spChg chg="mod">
          <ac:chgData name="楊守荃" userId="2f8781d7-4e3a-4e0e-8407-87b0155da33d" providerId="ADAL" clId="{ED452106-8A0D-44EF-AA99-69D5CEF158FC}" dt="2024-01-03T02:30:31.426" v="783" actId="20577"/>
          <ac:spMkLst>
            <pc:docMk/>
            <pc:sldMk cId="3743951943" sldId="269"/>
            <ac:spMk id="4" creationId="{00000000-0000-0000-0000-000000000000}"/>
          </ac:spMkLst>
        </pc:spChg>
        <pc:spChg chg="mod">
          <ac:chgData name="楊守荃" userId="2f8781d7-4e3a-4e0e-8407-87b0155da33d" providerId="ADAL" clId="{ED452106-8A0D-44EF-AA99-69D5CEF158FC}" dt="2024-01-03T06:26:37.399" v="2765" actId="20577"/>
          <ac:spMkLst>
            <pc:docMk/>
            <pc:sldMk cId="3743951943" sldId="269"/>
            <ac:spMk id="15" creationId="{770B23DA-B729-E533-5FF2-261BC1C2017E}"/>
          </ac:spMkLst>
        </pc:spChg>
      </pc:sldChg>
      <pc:sldChg chg="delSp modSp add mod">
        <pc:chgData name="楊守荃" userId="2f8781d7-4e3a-4e0e-8407-87b0155da33d" providerId="ADAL" clId="{ED452106-8A0D-44EF-AA99-69D5CEF158FC}" dt="2024-01-03T05:43:42.931" v="2275" actId="478"/>
        <pc:sldMkLst>
          <pc:docMk/>
          <pc:sldMk cId="2948729931" sldId="270"/>
        </pc:sldMkLst>
        <pc:spChg chg="del">
          <ac:chgData name="楊守荃" userId="2f8781d7-4e3a-4e0e-8407-87b0155da33d" providerId="ADAL" clId="{ED452106-8A0D-44EF-AA99-69D5CEF158FC}" dt="2024-01-03T05:43:42.931" v="2275" actId="478"/>
          <ac:spMkLst>
            <pc:docMk/>
            <pc:sldMk cId="2948729931" sldId="270"/>
            <ac:spMk id="2" creationId="{00000000-0000-0000-0000-000000000000}"/>
          </ac:spMkLst>
        </pc:spChg>
        <pc:spChg chg="mod">
          <ac:chgData name="楊守荃" userId="2f8781d7-4e3a-4e0e-8407-87b0155da33d" providerId="ADAL" clId="{ED452106-8A0D-44EF-AA99-69D5CEF158FC}" dt="2024-01-03T03:34:19.127" v="2037" actId="14100"/>
          <ac:spMkLst>
            <pc:docMk/>
            <pc:sldMk cId="2948729931" sldId="270"/>
            <ac:spMk id="15" creationId="{770B23DA-B729-E533-5FF2-261BC1C2017E}"/>
          </ac:spMkLst>
        </pc:spChg>
        <pc:picChg chg="mod">
          <ac:chgData name="楊守荃" userId="2f8781d7-4e3a-4e0e-8407-87b0155da33d" providerId="ADAL" clId="{ED452106-8A0D-44EF-AA99-69D5CEF158FC}" dt="2024-01-03T03:34:28.274" v="2040" actId="1076"/>
          <ac:picMkLst>
            <pc:docMk/>
            <pc:sldMk cId="2948729931" sldId="270"/>
            <ac:picMk id="12" creationId="{412A6072-AA1C-873C-26BF-09E3DBC163C6}"/>
          </ac:picMkLst>
        </pc:picChg>
      </pc:sldChg>
      <pc:sldChg chg="addSp delSp modSp add mod">
        <pc:chgData name="楊守荃" userId="2f8781d7-4e3a-4e0e-8407-87b0155da33d" providerId="ADAL" clId="{ED452106-8A0D-44EF-AA99-69D5CEF158FC}" dt="2024-01-03T05:43:45.964" v="2277" actId="478"/>
        <pc:sldMkLst>
          <pc:docMk/>
          <pc:sldMk cId="3088402083" sldId="271"/>
        </pc:sldMkLst>
        <pc:spChg chg="del">
          <ac:chgData name="楊守荃" userId="2f8781d7-4e3a-4e0e-8407-87b0155da33d" providerId="ADAL" clId="{ED452106-8A0D-44EF-AA99-69D5CEF158FC}" dt="2024-01-03T05:43:45.964" v="2277" actId="478"/>
          <ac:spMkLst>
            <pc:docMk/>
            <pc:sldMk cId="3088402083" sldId="271"/>
            <ac:spMk id="2" creationId="{00000000-0000-0000-0000-000000000000}"/>
          </ac:spMkLst>
        </pc:spChg>
        <pc:spChg chg="add mod">
          <ac:chgData name="楊守荃" userId="2f8781d7-4e3a-4e0e-8407-87b0155da33d" providerId="ADAL" clId="{ED452106-8A0D-44EF-AA99-69D5CEF158FC}" dt="2024-01-03T02:59:33.012" v="1566" actId="1076"/>
          <ac:spMkLst>
            <pc:docMk/>
            <pc:sldMk cId="3088402083" sldId="271"/>
            <ac:spMk id="3" creationId="{15C13AE4-61D8-65FE-C822-467662F22759}"/>
          </ac:spMkLst>
        </pc:spChg>
        <pc:spChg chg="mod">
          <ac:chgData name="楊守荃" userId="2f8781d7-4e3a-4e0e-8407-87b0155da33d" providerId="ADAL" clId="{ED452106-8A0D-44EF-AA99-69D5CEF158FC}" dt="2024-01-03T02:58:31.001" v="1494" actId="1076"/>
          <ac:spMkLst>
            <pc:docMk/>
            <pc:sldMk cId="3088402083" sldId="271"/>
            <ac:spMk id="4" creationId="{00000000-0000-0000-0000-000000000000}"/>
          </ac:spMkLst>
        </pc:spChg>
        <pc:spChg chg="mod">
          <ac:chgData name="楊守荃" userId="2f8781d7-4e3a-4e0e-8407-87b0155da33d" providerId="ADAL" clId="{ED452106-8A0D-44EF-AA99-69D5CEF158FC}" dt="2024-01-03T02:58:11.616" v="1485" actId="6549"/>
          <ac:spMkLst>
            <pc:docMk/>
            <pc:sldMk cId="3088402083" sldId="271"/>
            <ac:spMk id="5" creationId="{00000000-0000-0000-0000-000000000000}"/>
          </ac:spMkLst>
        </pc:spChg>
        <pc:spChg chg="add">
          <ac:chgData name="楊守荃" userId="2f8781d7-4e3a-4e0e-8407-87b0155da33d" providerId="ADAL" clId="{ED452106-8A0D-44EF-AA99-69D5CEF158FC}" dt="2024-01-03T03:01:11.466" v="1577" actId="34122"/>
          <ac:spMkLst>
            <pc:docMk/>
            <pc:sldMk cId="3088402083" sldId="271"/>
            <ac:spMk id="14" creationId="{24184590-6BBF-4038-9C4C-8074ECD13A4D}"/>
          </ac:spMkLst>
        </pc:spChg>
        <pc:picChg chg="del">
          <ac:chgData name="楊守荃" userId="2f8781d7-4e3a-4e0e-8407-87b0155da33d" providerId="ADAL" clId="{ED452106-8A0D-44EF-AA99-69D5CEF158FC}" dt="2024-01-03T02:58:04.181" v="1483" actId="478"/>
          <ac:picMkLst>
            <pc:docMk/>
            <pc:sldMk cId="3088402083" sldId="271"/>
            <ac:picMk id="7" creationId="{DC0F6FC5-D78B-B88D-4AD1-14548C0603E6}"/>
          </ac:picMkLst>
        </pc:picChg>
        <pc:picChg chg="add mod">
          <ac:chgData name="楊守荃" userId="2f8781d7-4e3a-4e0e-8407-87b0155da33d" providerId="ADAL" clId="{ED452106-8A0D-44EF-AA99-69D5CEF158FC}" dt="2024-01-03T02:59:59.258" v="1571" actId="1076"/>
          <ac:picMkLst>
            <pc:docMk/>
            <pc:sldMk cId="3088402083" sldId="271"/>
            <ac:picMk id="8" creationId="{0B9F02C9-C2C0-5238-CE22-E8046363ADB3}"/>
          </ac:picMkLst>
        </pc:picChg>
        <pc:picChg chg="del">
          <ac:chgData name="楊守荃" userId="2f8781d7-4e3a-4e0e-8407-87b0155da33d" providerId="ADAL" clId="{ED452106-8A0D-44EF-AA99-69D5CEF158FC}" dt="2024-01-03T02:58:03.370" v="1482" actId="478"/>
          <ac:picMkLst>
            <pc:docMk/>
            <pc:sldMk cId="3088402083" sldId="271"/>
            <ac:picMk id="9" creationId="{E0A90DA0-E17A-A9A0-FF7A-DCE8CC130FE7}"/>
          </ac:picMkLst>
        </pc:picChg>
        <pc:inkChg chg="add del">
          <ac:chgData name="楊守荃" userId="2f8781d7-4e3a-4e0e-8407-87b0155da33d" providerId="ADAL" clId="{ED452106-8A0D-44EF-AA99-69D5CEF158FC}" dt="2024-01-03T03:00:31.324" v="1573"/>
          <ac:inkMkLst>
            <pc:docMk/>
            <pc:sldMk cId="3088402083" sldId="271"/>
            <ac:inkMk id="10" creationId="{82499D7D-745D-DF5A-0FED-F31DB1FBDEDF}"/>
          </ac:inkMkLst>
        </pc:inkChg>
        <pc:inkChg chg="add del">
          <ac:chgData name="楊守荃" userId="2f8781d7-4e3a-4e0e-8407-87b0155da33d" providerId="ADAL" clId="{ED452106-8A0D-44EF-AA99-69D5CEF158FC}" dt="2024-01-03T03:00:47.109" v="1575"/>
          <ac:inkMkLst>
            <pc:docMk/>
            <pc:sldMk cId="3088402083" sldId="271"/>
            <ac:inkMk id="11" creationId="{55BB7BCC-6345-736F-AC8F-B14A3D1CFF55}"/>
          </ac:inkMkLst>
        </pc:inkChg>
        <pc:inkChg chg="add del">
          <ac:chgData name="楊守荃" userId="2f8781d7-4e3a-4e0e-8407-87b0155da33d" providerId="ADAL" clId="{ED452106-8A0D-44EF-AA99-69D5CEF158FC}" dt="2024-01-03T03:01:11.466" v="1577" actId="34122"/>
          <ac:inkMkLst>
            <pc:docMk/>
            <pc:sldMk cId="3088402083" sldId="271"/>
            <ac:inkMk id="12" creationId="{03FE7DBE-074C-08F2-C4B4-B69880374A6E}"/>
          </ac:inkMkLst>
        </pc:inkChg>
      </pc:sldChg>
      <pc:sldChg chg="addSp delSp modSp add mod">
        <pc:chgData name="楊守荃" userId="2f8781d7-4e3a-4e0e-8407-87b0155da33d" providerId="ADAL" clId="{ED452106-8A0D-44EF-AA99-69D5CEF158FC}" dt="2024-01-03T05:43:47.460" v="2278" actId="478"/>
        <pc:sldMkLst>
          <pc:docMk/>
          <pc:sldMk cId="3233297606" sldId="272"/>
        </pc:sldMkLst>
        <pc:spChg chg="del">
          <ac:chgData name="楊守荃" userId="2f8781d7-4e3a-4e0e-8407-87b0155da33d" providerId="ADAL" clId="{ED452106-8A0D-44EF-AA99-69D5CEF158FC}" dt="2024-01-03T05:43:47.460" v="2278" actId="478"/>
          <ac:spMkLst>
            <pc:docMk/>
            <pc:sldMk cId="3233297606" sldId="272"/>
            <ac:spMk id="2" creationId="{00000000-0000-0000-0000-000000000000}"/>
          </ac:spMkLst>
        </pc:spChg>
        <pc:spChg chg="mod">
          <ac:chgData name="楊守荃" userId="2f8781d7-4e3a-4e0e-8407-87b0155da33d" providerId="ADAL" clId="{ED452106-8A0D-44EF-AA99-69D5CEF158FC}" dt="2024-01-03T03:07:55.247" v="1708" actId="14100"/>
          <ac:spMkLst>
            <pc:docMk/>
            <pc:sldMk cId="3233297606" sldId="272"/>
            <ac:spMk id="3" creationId="{15C13AE4-61D8-65FE-C822-467662F22759}"/>
          </ac:spMkLst>
        </pc:spChg>
        <pc:spChg chg="mod">
          <ac:chgData name="楊守荃" userId="2f8781d7-4e3a-4e0e-8407-87b0155da33d" providerId="ADAL" clId="{ED452106-8A0D-44EF-AA99-69D5CEF158FC}" dt="2024-01-03T03:09:20.262" v="1722" actId="20577"/>
          <ac:spMkLst>
            <pc:docMk/>
            <pc:sldMk cId="3233297606" sldId="272"/>
            <ac:spMk id="4" creationId="{00000000-0000-0000-0000-000000000000}"/>
          </ac:spMkLst>
        </pc:spChg>
        <pc:spChg chg="del">
          <ac:chgData name="楊守荃" userId="2f8781d7-4e3a-4e0e-8407-87b0155da33d" providerId="ADAL" clId="{ED452106-8A0D-44EF-AA99-69D5CEF158FC}" dt="2024-01-03T03:01:47.336" v="1596" actId="478"/>
          <ac:spMkLst>
            <pc:docMk/>
            <pc:sldMk cId="3233297606" sldId="272"/>
            <ac:spMk id="14" creationId="{24184590-6BBF-4038-9C4C-8074ECD13A4D}"/>
          </ac:spMkLst>
        </pc:spChg>
        <pc:picChg chg="add mod">
          <ac:chgData name="楊守荃" userId="2f8781d7-4e3a-4e0e-8407-87b0155da33d" providerId="ADAL" clId="{ED452106-8A0D-44EF-AA99-69D5CEF158FC}" dt="2024-01-03T03:03:35.579" v="1646" actId="1076"/>
          <ac:picMkLst>
            <pc:docMk/>
            <pc:sldMk cId="3233297606" sldId="272"/>
            <ac:picMk id="7" creationId="{7895124B-1691-91B4-95E3-B67C046C9D00}"/>
          </ac:picMkLst>
        </pc:picChg>
        <pc:picChg chg="del">
          <ac:chgData name="楊守荃" userId="2f8781d7-4e3a-4e0e-8407-87b0155da33d" providerId="ADAL" clId="{ED452106-8A0D-44EF-AA99-69D5CEF158FC}" dt="2024-01-03T03:01:45.173" v="1595" actId="478"/>
          <ac:picMkLst>
            <pc:docMk/>
            <pc:sldMk cId="3233297606" sldId="272"/>
            <ac:picMk id="8" creationId="{0B9F02C9-C2C0-5238-CE22-E8046363ADB3}"/>
          </ac:picMkLst>
        </pc:picChg>
        <pc:picChg chg="add mod">
          <ac:chgData name="楊守荃" userId="2f8781d7-4e3a-4e0e-8407-87b0155da33d" providerId="ADAL" clId="{ED452106-8A0D-44EF-AA99-69D5CEF158FC}" dt="2024-01-03T03:08:14.709" v="1718" actId="1076"/>
          <ac:picMkLst>
            <pc:docMk/>
            <pc:sldMk cId="3233297606" sldId="272"/>
            <ac:picMk id="10" creationId="{7A89D194-99A3-6FF2-021C-95C97C8F5C40}"/>
          </ac:picMkLst>
        </pc:picChg>
        <pc:inkChg chg="add">
          <ac:chgData name="楊守荃" userId="2f8781d7-4e3a-4e0e-8407-87b0155da33d" providerId="ADAL" clId="{ED452106-8A0D-44EF-AA99-69D5CEF158FC}" dt="2024-01-03T03:09:01.067" v="1719" actId="9405"/>
          <ac:inkMkLst>
            <pc:docMk/>
            <pc:sldMk cId="3233297606" sldId="272"/>
            <ac:inkMk id="11" creationId="{BC301438-32A9-C6E8-5BFA-4F280189FA17}"/>
          </ac:inkMkLst>
        </pc:inkChg>
      </pc:sldChg>
      <pc:sldChg chg="new del">
        <pc:chgData name="楊守荃" userId="2f8781d7-4e3a-4e0e-8407-87b0155da33d" providerId="ADAL" clId="{ED452106-8A0D-44EF-AA99-69D5CEF158FC}" dt="2024-01-03T03:01:22.493" v="1579" actId="47"/>
        <pc:sldMkLst>
          <pc:docMk/>
          <pc:sldMk cId="3546911739" sldId="272"/>
        </pc:sldMkLst>
      </pc:sldChg>
      <pc:sldChg chg="addSp delSp modSp add mod">
        <pc:chgData name="楊守荃" userId="2f8781d7-4e3a-4e0e-8407-87b0155da33d" providerId="ADAL" clId="{ED452106-8A0D-44EF-AA99-69D5CEF158FC}" dt="2024-01-03T05:43:59.989" v="2286" actId="478"/>
        <pc:sldMkLst>
          <pc:docMk/>
          <pc:sldMk cId="2312362292" sldId="273"/>
        </pc:sldMkLst>
        <pc:spChg chg="del">
          <ac:chgData name="楊守荃" userId="2f8781d7-4e3a-4e0e-8407-87b0155da33d" providerId="ADAL" clId="{ED452106-8A0D-44EF-AA99-69D5CEF158FC}" dt="2024-01-03T05:43:59.989" v="2286" actId="478"/>
          <ac:spMkLst>
            <pc:docMk/>
            <pc:sldMk cId="2312362292" sldId="273"/>
            <ac:spMk id="2" creationId="{00000000-0000-0000-0000-000000000000}"/>
          </ac:spMkLst>
        </pc:spChg>
        <pc:spChg chg="mod">
          <ac:chgData name="楊守荃" userId="2f8781d7-4e3a-4e0e-8407-87b0155da33d" providerId="ADAL" clId="{ED452106-8A0D-44EF-AA99-69D5CEF158FC}" dt="2024-01-03T03:09:57.888" v="1755"/>
          <ac:spMkLst>
            <pc:docMk/>
            <pc:sldMk cId="2312362292" sldId="273"/>
            <ac:spMk id="4" creationId="{00000000-0000-0000-0000-000000000000}"/>
          </ac:spMkLst>
        </pc:spChg>
        <pc:spChg chg="mod">
          <ac:chgData name="楊守荃" userId="2f8781d7-4e3a-4e0e-8407-87b0155da33d" providerId="ADAL" clId="{ED452106-8A0D-44EF-AA99-69D5CEF158FC}" dt="2024-01-03T03:10:22.867" v="1806" actId="1076"/>
          <ac:spMkLst>
            <pc:docMk/>
            <pc:sldMk cId="2312362292" sldId="273"/>
            <ac:spMk id="15" creationId="{770B23DA-B729-E533-5FF2-261BC1C2017E}"/>
          </ac:spMkLst>
        </pc:spChg>
        <pc:picChg chg="add mod">
          <ac:chgData name="楊守荃" userId="2f8781d7-4e3a-4e0e-8407-87b0155da33d" providerId="ADAL" clId="{ED452106-8A0D-44EF-AA99-69D5CEF158FC}" dt="2024-01-03T03:11:39.743" v="1822" actId="14100"/>
          <ac:picMkLst>
            <pc:docMk/>
            <pc:sldMk cId="2312362292" sldId="273"/>
            <ac:picMk id="5" creationId="{3C10621F-0910-3ABA-0D06-A4612A343E7D}"/>
          </ac:picMkLst>
        </pc:picChg>
        <pc:picChg chg="add mod">
          <ac:chgData name="楊守荃" userId="2f8781d7-4e3a-4e0e-8407-87b0155da33d" providerId="ADAL" clId="{ED452106-8A0D-44EF-AA99-69D5CEF158FC}" dt="2024-01-03T03:11:45.559" v="1824" actId="14100"/>
          <ac:picMkLst>
            <pc:docMk/>
            <pc:sldMk cId="2312362292" sldId="273"/>
            <ac:picMk id="7" creationId="{C65A92B0-C9AC-0E99-E168-F95476AC12B0}"/>
          </ac:picMkLst>
        </pc:picChg>
      </pc:sldChg>
      <pc:sldChg chg="addSp delSp modSp add mod">
        <pc:chgData name="楊守荃" userId="2f8781d7-4e3a-4e0e-8407-87b0155da33d" providerId="ADAL" clId="{ED452106-8A0D-44EF-AA99-69D5CEF158FC}" dt="2024-01-03T05:44:01.798" v="2287" actId="478"/>
        <pc:sldMkLst>
          <pc:docMk/>
          <pc:sldMk cId="850855230" sldId="274"/>
        </pc:sldMkLst>
        <pc:spChg chg="del">
          <ac:chgData name="楊守荃" userId="2f8781d7-4e3a-4e0e-8407-87b0155da33d" providerId="ADAL" clId="{ED452106-8A0D-44EF-AA99-69D5CEF158FC}" dt="2024-01-03T05:44:01.798" v="2287" actId="478"/>
          <ac:spMkLst>
            <pc:docMk/>
            <pc:sldMk cId="850855230" sldId="274"/>
            <ac:spMk id="2" creationId="{00000000-0000-0000-0000-000000000000}"/>
          </ac:spMkLst>
        </pc:spChg>
        <pc:spChg chg="mod">
          <ac:chgData name="楊守荃" userId="2f8781d7-4e3a-4e0e-8407-87b0155da33d" providerId="ADAL" clId="{ED452106-8A0D-44EF-AA99-69D5CEF158FC}" dt="2024-01-03T05:34:32.796" v="2145" actId="14100"/>
          <ac:spMkLst>
            <pc:docMk/>
            <pc:sldMk cId="850855230" sldId="274"/>
            <ac:spMk id="4" creationId="{00000000-0000-0000-0000-000000000000}"/>
          </ac:spMkLst>
        </pc:spChg>
        <pc:spChg chg="mod">
          <ac:chgData name="楊守荃" userId="2f8781d7-4e3a-4e0e-8407-87b0155da33d" providerId="ADAL" clId="{ED452106-8A0D-44EF-AA99-69D5CEF158FC}" dt="2024-01-03T05:34:34.949" v="2146" actId="14100"/>
          <ac:spMkLst>
            <pc:docMk/>
            <pc:sldMk cId="850855230" sldId="274"/>
            <ac:spMk id="15" creationId="{770B23DA-B729-E533-5FF2-261BC1C2017E}"/>
          </ac:spMkLst>
        </pc:spChg>
        <pc:picChg chg="del">
          <ac:chgData name="楊守荃" userId="2f8781d7-4e3a-4e0e-8407-87b0155da33d" providerId="ADAL" clId="{ED452106-8A0D-44EF-AA99-69D5CEF158FC}" dt="2024-01-03T03:12:11.231" v="1854" actId="478"/>
          <ac:picMkLst>
            <pc:docMk/>
            <pc:sldMk cId="850855230" sldId="274"/>
            <ac:picMk id="5" creationId="{3C10621F-0910-3ABA-0D06-A4612A343E7D}"/>
          </ac:picMkLst>
        </pc:picChg>
        <pc:picChg chg="add mod">
          <ac:chgData name="楊守荃" userId="2f8781d7-4e3a-4e0e-8407-87b0155da33d" providerId="ADAL" clId="{ED452106-8A0D-44EF-AA99-69D5CEF158FC}" dt="2024-01-03T03:12:45.408" v="1865" actId="1076"/>
          <ac:picMkLst>
            <pc:docMk/>
            <pc:sldMk cId="850855230" sldId="274"/>
            <ac:picMk id="6" creationId="{23A54044-01D7-B1CC-B4CC-4DA7C6C20761}"/>
          </ac:picMkLst>
        </pc:picChg>
        <pc:picChg chg="del">
          <ac:chgData name="楊守荃" userId="2f8781d7-4e3a-4e0e-8407-87b0155da33d" providerId="ADAL" clId="{ED452106-8A0D-44EF-AA99-69D5CEF158FC}" dt="2024-01-03T03:12:11.824" v="1855" actId="478"/>
          <ac:picMkLst>
            <pc:docMk/>
            <pc:sldMk cId="850855230" sldId="274"/>
            <ac:picMk id="7" creationId="{C65A92B0-C9AC-0E99-E168-F95476AC12B0}"/>
          </ac:picMkLst>
        </pc:picChg>
        <pc:picChg chg="add mod">
          <ac:chgData name="楊守荃" userId="2f8781d7-4e3a-4e0e-8407-87b0155da33d" providerId="ADAL" clId="{ED452106-8A0D-44EF-AA99-69D5CEF158FC}" dt="2024-01-03T03:12:49.826" v="1867" actId="14100"/>
          <ac:picMkLst>
            <pc:docMk/>
            <pc:sldMk cId="850855230" sldId="274"/>
            <ac:picMk id="9" creationId="{BF4934A3-4B6D-3FC2-DB0C-2781AE68C917}"/>
          </ac:picMkLst>
        </pc:picChg>
      </pc:sldChg>
      <pc:sldChg chg="addSp delSp modSp add mod">
        <pc:chgData name="楊守荃" userId="2f8781d7-4e3a-4e0e-8407-87b0155da33d" providerId="ADAL" clId="{ED452106-8A0D-44EF-AA99-69D5CEF158FC}" dt="2024-01-03T05:44:03.837" v="2288" actId="478"/>
        <pc:sldMkLst>
          <pc:docMk/>
          <pc:sldMk cId="3598366165" sldId="275"/>
        </pc:sldMkLst>
        <pc:spChg chg="del">
          <ac:chgData name="楊守荃" userId="2f8781d7-4e3a-4e0e-8407-87b0155da33d" providerId="ADAL" clId="{ED452106-8A0D-44EF-AA99-69D5CEF158FC}" dt="2024-01-03T05:44:03.837" v="2288" actId="478"/>
          <ac:spMkLst>
            <pc:docMk/>
            <pc:sldMk cId="3598366165" sldId="275"/>
            <ac:spMk id="2" creationId="{00000000-0000-0000-0000-000000000000}"/>
          </ac:spMkLst>
        </pc:spChg>
        <pc:spChg chg="mod">
          <ac:chgData name="楊守荃" userId="2f8781d7-4e3a-4e0e-8407-87b0155da33d" providerId="ADAL" clId="{ED452106-8A0D-44EF-AA99-69D5CEF158FC}" dt="2024-01-03T05:41:17.509" v="2226" actId="20577"/>
          <ac:spMkLst>
            <pc:docMk/>
            <pc:sldMk cId="3598366165" sldId="275"/>
            <ac:spMk id="15" creationId="{770B23DA-B729-E533-5FF2-261BC1C2017E}"/>
          </ac:spMkLst>
        </pc:spChg>
        <pc:picChg chg="add mod">
          <ac:chgData name="楊守荃" userId="2f8781d7-4e3a-4e0e-8407-87b0155da33d" providerId="ADAL" clId="{ED452106-8A0D-44EF-AA99-69D5CEF158FC}" dt="2024-01-03T03:13:43.496" v="1894" actId="14100"/>
          <ac:picMkLst>
            <pc:docMk/>
            <pc:sldMk cId="3598366165" sldId="275"/>
            <ac:picMk id="5" creationId="{15352BA9-A66A-4C93-31FC-D48170A7EF2B}"/>
          </ac:picMkLst>
        </pc:picChg>
        <pc:picChg chg="del">
          <ac:chgData name="楊守荃" userId="2f8781d7-4e3a-4e0e-8407-87b0155da33d" providerId="ADAL" clId="{ED452106-8A0D-44EF-AA99-69D5CEF158FC}" dt="2024-01-03T03:13:07.859" v="1881" actId="478"/>
          <ac:picMkLst>
            <pc:docMk/>
            <pc:sldMk cId="3598366165" sldId="275"/>
            <ac:picMk id="6" creationId="{23A54044-01D7-B1CC-B4CC-4DA7C6C20761}"/>
          </ac:picMkLst>
        </pc:picChg>
        <pc:picChg chg="add mod">
          <ac:chgData name="楊守荃" userId="2f8781d7-4e3a-4e0e-8407-87b0155da33d" providerId="ADAL" clId="{ED452106-8A0D-44EF-AA99-69D5CEF158FC}" dt="2024-01-03T03:13:55.938" v="1897" actId="1076"/>
          <ac:picMkLst>
            <pc:docMk/>
            <pc:sldMk cId="3598366165" sldId="275"/>
            <ac:picMk id="8" creationId="{72770C10-9B4D-FC27-E9E7-7FBD1674F73D}"/>
          </ac:picMkLst>
        </pc:picChg>
        <pc:picChg chg="del">
          <ac:chgData name="楊守荃" userId="2f8781d7-4e3a-4e0e-8407-87b0155da33d" providerId="ADAL" clId="{ED452106-8A0D-44EF-AA99-69D5CEF158FC}" dt="2024-01-03T03:13:08.508" v="1882" actId="478"/>
          <ac:picMkLst>
            <pc:docMk/>
            <pc:sldMk cId="3598366165" sldId="275"/>
            <ac:picMk id="9" creationId="{BF4934A3-4B6D-3FC2-DB0C-2781AE68C917}"/>
          </ac:picMkLst>
        </pc:picChg>
      </pc:sldChg>
      <pc:sldChg chg="addSp delSp modSp add mod">
        <pc:chgData name="楊守荃" userId="2f8781d7-4e3a-4e0e-8407-87b0155da33d" providerId="ADAL" clId="{ED452106-8A0D-44EF-AA99-69D5CEF158FC}" dt="2024-01-03T07:58:28.085" v="3388" actId="14100"/>
        <pc:sldMkLst>
          <pc:docMk/>
          <pc:sldMk cId="2403796984" sldId="276"/>
        </pc:sldMkLst>
        <pc:spChg chg="del">
          <ac:chgData name="楊守荃" userId="2f8781d7-4e3a-4e0e-8407-87b0155da33d" providerId="ADAL" clId="{ED452106-8A0D-44EF-AA99-69D5CEF158FC}" dt="2024-01-03T05:43:51.837" v="2281" actId="478"/>
          <ac:spMkLst>
            <pc:docMk/>
            <pc:sldMk cId="2403796984" sldId="276"/>
            <ac:spMk id="2" creationId="{00000000-0000-0000-0000-000000000000}"/>
          </ac:spMkLst>
        </pc:spChg>
        <pc:spChg chg="mod">
          <ac:chgData name="楊守荃" userId="2f8781d7-4e3a-4e0e-8407-87b0155da33d" providerId="ADAL" clId="{ED452106-8A0D-44EF-AA99-69D5CEF158FC}" dt="2024-01-03T05:34:43.240" v="2147" actId="14100"/>
          <ac:spMkLst>
            <pc:docMk/>
            <pc:sldMk cId="2403796984" sldId="276"/>
            <ac:spMk id="4" creationId="{00000000-0000-0000-0000-000000000000}"/>
          </ac:spMkLst>
        </pc:spChg>
        <pc:spChg chg="del mod">
          <ac:chgData name="楊守荃" userId="2f8781d7-4e3a-4e0e-8407-87b0155da33d" providerId="ADAL" clId="{ED452106-8A0D-44EF-AA99-69D5CEF158FC}" dt="2024-01-03T03:15:52.223" v="1925"/>
          <ac:spMkLst>
            <pc:docMk/>
            <pc:sldMk cId="2403796984" sldId="276"/>
            <ac:spMk id="15" creationId="{770B23DA-B729-E533-5FF2-261BC1C2017E}"/>
          </ac:spMkLst>
        </pc:spChg>
        <pc:spChg chg="mod">
          <ac:chgData name="楊守荃" userId="2f8781d7-4e3a-4e0e-8407-87b0155da33d" providerId="ADAL" clId="{ED452106-8A0D-44EF-AA99-69D5CEF158FC}" dt="2024-01-03T07:58:28.085" v="3388" actId="14100"/>
          <ac:spMkLst>
            <pc:docMk/>
            <pc:sldMk cId="2403796984" sldId="276"/>
            <ac:spMk id="15" creationId="{B24BDDE9-7ED7-F2C3-9230-99D9F901E447}"/>
          </ac:spMkLst>
        </pc:spChg>
        <pc:picChg chg="add mod">
          <ac:chgData name="楊守荃" userId="2f8781d7-4e3a-4e0e-8407-87b0155da33d" providerId="ADAL" clId="{ED452106-8A0D-44EF-AA99-69D5CEF158FC}" dt="2024-01-03T03:18:03.230" v="1947" actId="1076"/>
          <ac:picMkLst>
            <pc:docMk/>
            <pc:sldMk cId="2403796984" sldId="276"/>
            <ac:picMk id="5" creationId="{6934C5F0-2A25-5756-0CAD-BBA0EBC2E4BA}"/>
          </ac:picMkLst>
        </pc:picChg>
        <pc:picChg chg="add mod">
          <ac:chgData name="楊守荃" userId="2f8781d7-4e3a-4e0e-8407-87b0155da33d" providerId="ADAL" clId="{ED452106-8A0D-44EF-AA99-69D5CEF158FC}" dt="2024-01-03T03:18:08.320" v="1949" actId="1076"/>
          <ac:picMkLst>
            <pc:docMk/>
            <pc:sldMk cId="2403796984" sldId="276"/>
            <ac:picMk id="7" creationId="{330EB2BA-C9F9-9A83-CF36-0E0D12BA4C92}"/>
          </ac:picMkLst>
        </pc:picChg>
        <pc:picChg chg="add mod">
          <ac:chgData name="楊守荃" userId="2f8781d7-4e3a-4e0e-8407-87b0155da33d" providerId="ADAL" clId="{ED452106-8A0D-44EF-AA99-69D5CEF158FC}" dt="2024-01-03T03:41:54.623" v="2043" actId="1076"/>
          <ac:picMkLst>
            <pc:docMk/>
            <pc:sldMk cId="2403796984" sldId="276"/>
            <ac:picMk id="9" creationId="{C5F957EB-A111-A48F-7812-C7AE6A041C1E}"/>
          </ac:picMkLst>
        </pc:picChg>
        <pc:picChg chg="add mod">
          <ac:chgData name="楊守荃" userId="2f8781d7-4e3a-4e0e-8407-87b0155da33d" providerId="ADAL" clId="{ED452106-8A0D-44EF-AA99-69D5CEF158FC}" dt="2024-01-03T03:18:12.954" v="1951" actId="1076"/>
          <ac:picMkLst>
            <pc:docMk/>
            <pc:sldMk cId="2403796984" sldId="276"/>
            <ac:picMk id="11" creationId="{0E6DB9C8-FDC1-2317-69DA-911901293407}"/>
          </ac:picMkLst>
        </pc:picChg>
        <pc:picChg chg="add mod">
          <ac:chgData name="楊守荃" userId="2f8781d7-4e3a-4e0e-8407-87b0155da33d" providerId="ADAL" clId="{ED452106-8A0D-44EF-AA99-69D5CEF158FC}" dt="2024-01-03T03:39:24.597" v="2042" actId="1076"/>
          <ac:picMkLst>
            <pc:docMk/>
            <pc:sldMk cId="2403796984" sldId="276"/>
            <ac:picMk id="13" creationId="{D0F0DF1B-28F2-750A-C824-A6A8A10DB102}"/>
          </ac:picMkLst>
        </pc:picChg>
        <pc:picChg chg="mod">
          <ac:chgData name="楊守荃" userId="2f8781d7-4e3a-4e0e-8407-87b0155da33d" providerId="ADAL" clId="{ED452106-8A0D-44EF-AA99-69D5CEF158FC}" dt="2024-01-03T05:34:24.608" v="2144" actId="1076"/>
          <ac:picMkLst>
            <pc:docMk/>
            <pc:sldMk cId="2403796984" sldId="276"/>
            <ac:picMk id="14" creationId="{C790C7A7-EEFB-BBB9-DA30-D91F295643EF}"/>
          </ac:picMkLst>
        </pc:picChg>
      </pc:sldChg>
      <pc:sldChg chg="add">
        <pc:chgData name="楊守荃" userId="2f8781d7-4e3a-4e0e-8407-87b0155da33d" providerId="ADAL" clId="{ED452106-8A0D-44EF-AA99-69D5CEF158FC}" dt="2024-01-03T03:42:31.124" v="2044" actId="2890"/>
        <pc:sldMkLst>
          <pc:docMk/>
          <pc:sldMk cId="1390035806" sldId="277"/>
        </pc:sldMkLst>
      </pc:sldChg>
      <pc:sldChg chg="addSp delSp modSp mod">
        <pc:chgData name="楊守荃" userId="2f8781d7-4e3a-4e0e-8407-87b0155da33d" providerId="ADAL" clId="{ED452106-8A0D-44EF-AA99-69D5CEF158FC}" dt="2024-01-03T05:43:53.264" v="2282" actId="478"/>
        <pc:sldMkLst>
          <pc:docMk/>
          <pc:sldMk cId="3293493931" sldId="278"/>
        </pc:sldMkLst>
        <pc:spChg chg="del">
          <ac:chgData name="楊守荃" userId="2f8781d7-4e3a-4e0e-8407-87b0155da33d" providerId="ADAL" clId="{ED452106-8A0D-44EF-AA99-69D5CEF158FC}" dt="2024-01-03T05:43:53.264" v="2282" actId="478"/>
          <ac:spMkLst>
            <pc:docMk/>
            <pc:sldMk cId="3293493931" sldId="278"/>
            <ac:spMk id="2" creationId="{00000000-0000-0000-0000-000000000000}"/>
          </ac:spMkLst>
        </pc:spChg>
        <pc:spChg chg="add mod">
          <ac:chgData name="楊守荃" userId="2f8781d7-4e3a-4e0e-8407-87b0155da33d" providerId="ADAL" clId="{ED452106-8A0D-44EF-AA99-69D5CEF158FC}" dt="2024-01-03T05:17:57.569" v="2068" actId="1076"/>
          <ac:spMkLst>
            <pc:docMk/>
            <pc:sldMk cId="3293493931" sldId="278"/>
            <ac:spMk id="3" creationId="{031CA0E6-1BD1-029C-7588-8BF01737C31D}"/>
          </ac:spMkLst>
        </pc:spChg>
        <pc:spChg chg="del">
          <ac:chgData name="楊守荃" userId="2f8781d7-4e3a-4e0e-8407-87b0155da33d" providerId="ADAL" clId="{ED452106-8A0D-44EF-AA99-69D5CEF158FC}" dt="2024-01-03T05:17:59.833" v="2069" actId="478"/>
          <ac:spMkLst>
            <pc:docMk/>
            <pc:sldMk cId="3293493931" sldId="278"/>
            <ac:spMk id="4" creationId="{00000000-0000-0000-0000-000000000000}"/>
          </ac:spMkLst>
        </pc:spChg>
        <pc:spChg chg="mod">
          <ac:chgData name="楊守荃" userId="2f8781d7-4e3a-4e0e-8407-87b0155da33d" providerId="ADAL" clId="{ED452106-8A0D-44EF-AA99-69D5CEF158FC}" dt="2024-01-03T05:19:43.935" v="2083" actId="12"/>
          <ac:spMkLst>
            <pc:docMk/>
            <pc:sldMk cId="3293493931" sldId="278"/>
            <ac:spMk id="6" creationId="{3BF1BCB4-E1F0-9733-D2E6-EA88DFBF369A}"/>
          </ac:spMkLst>
        </pc:spChg>
        <pc:spChg chg="add mod">
          <ac:chgData name="楊守荃" userId="2f8781d7-4e3a-4e0e-8407-87b0155da33d" providerId="ADAL" clId="{ED452106-8A0D-44EF-AA99-69D5CEF158FC}" dt="2024-01-03T05:18:08.002" v="2070"/>
          <ac:spMkLst>
            <pc:docMk/>
            <pc:sldMk cId="3293493931" sldId="278"/>
            <ac:spMk id="7" creationId="{15CAF8C8-3F7C-F828-06DD-09343E8A402C}"/>
          </ac:spMkLst>
        </pc:spChg>
        <pc:picChg chg="mod">
          <ac:chgData name="楊守荃" userId="2f8781d7-4e3a-4e0e-8407-87b0155da33d" providerId="ADAL" clId="{ED452106-8A0D-44EF-AA99-69D5CEF158FC}" dt="2024-01-03T05:18:43.144" v="2071" actId="1076"/>
          <ac:picMkLst>
            <pc:docMk/>
            <pc:sldMk cId="3293493931" sldId="278"/>
            <ac:picMk id="5" creationId="{458D1E12-59EB-9395-4815-6D317B90B7F5}"/>
          </ac:picMkLst>
        </pc:picChg>
      </pc:sldChg>
      <pc:sldChg chg="delSp modSp mod">
        <pc:chgData name="楊守荃" userId="2f8781d7-4e3a-4e0e-8407-87b0155da33d" providerId="ADAL" clId="{ED452106-8A0D-44EF-AA99-69D5CEF158FC}" dt="2024-01-03T05:43:54.737" v="2283" actId="478"/>
        <pc:sldMkLst>
          <pc:docMk/>
          <pc:sldMk cId="1052821793" sldId="279"/>
        </pc:sldMkLst>
        <pc:spChg chg="del">
          <ac:chgData name="楊守荃" userId="2f8781d7-4e3a-4e0e-8407-87b0155da33d" providerId="ADAL" clId="{ED452106-8A0D-44EF-AA99-69D5CEF158FC}" dt="2024-01-03T05:43:54.737" v="2283" actId="478"/>
          <ac:spMkLst>
            <pc:docMk/>
            <pc:sldMk cId="1052821793" sldId="279"/>
            <ac:spMk id="2" creationId="{00000000-0000-0000-0000-000000000000}"/>
          </ac:spMkLst>
        </pc:spChg>
        <pc:spChg chg="mod">
          <ac:chgData name="楊守荃" userId="2f8781d7-4e3a-4e0e-8407-87b0155da33d" providerId="ADAL" clId="{ED452106-8A0D-44EF-AA99-69D5CEF158FC}" dt="2024-01-03T05:25:25.632" v="2136" actId="14100"/>
          <ac:spMkLst>
            <pc:docMk/>
            <pc:sldMk cId="1052821793" sldId="279"/>
            <ac:spMk id="4" creationId="{00000000-0000-0000-0000-000000000000}"/>
          </ac:spMkLst>
        </pc:spChg>
        <pc:spChg chg="mod">
          <ac:chgData name="楊守荃" userId="2f8781d7-4e3a-4e0e-8407-87b0155da33d" providerId="ADAL" clId="{ED452106-8A0D-44EF-AA99-69D5CEF158FC}" dt="2024-01-03T05:31:04.866" v="2142" actId="1076"/>
          <ac:spMkLst>
            <pc:docMk/>
            <pc:sldMk cId="1052821793" sldId="279"/>
            <ac:spMk id="10" creationId="{DCED324C-60B5-9A58-658F-CC3132C37706}"/>
          </ac:spMkLst>
        </pc:spChg>
        <pc:picChg chg="mod">
          <ac:chgData name="楊守荃" userId="2f8781d7-4e3a-4e0e-8407-87b0155da33d" providerId="ADAL" clId="{ED452106-8A0D-44EF-AA99-69D5CEF158FC}" dt="2024-01-03T05:31:06.066" v="2143" actId="1076"/>
          <ac:picMkLst>
            <pc:docMk/>
            <pc:sldMk cId="1052821793" sldId="279"/>
            <ac:picMk id="9" creationId="{23AFC528-AB8E-F037-D131-9DB873DADE9B}"/>
          </ac:picMkLst>
        </pc:picChg>
      </pc:sldChg>
      <pc:sldChg chg="delSp modSp mod">
        <pc:chgData name="楊守荃" userId="2f8781d7-4e3a-4e0e-8407-87b0155da33d" providerId="ADAL" clId="{ED452106-8A0D-44EF-AA99-69D5CEF158FC}" dt="2024-01-03T05:43:57.845" v="2285" actId="478"/>
        <pc:sldMkLst>
          <pc:docMk/>
          <pc:sldMk cId="2677894060" sldId="280"/>
        </pc:sldMkLst>
        <pc:spChg chg="del">
          <ac:chgData name="楊守荃" userId="2f8781d7-4e3a-4e0e-8407-87b0155da33d" providerId="ADAL" clId="{ED452106-8A0D-44EF-AA99-69D5CEF158FC}" dt="2024-01-03T05:43:57.845" v="2285" actId="478"/>
          <ac:spMkLst>
            <pc:docMk/>
            <pc:sldMk cId="2677894060" sldId="280"/>
            <ac:spMk id="2" creationId="{00000000-0000-0000-0000-000000000000}"/>
          </ac:spMkLst>
        </pc:spChg>
        <pc:spChg chg="mod">
          <ac:chgData name="楊守荃" userId="2f8781d7-4e3a-4e0e-8407-87b0155da33d" providerId="ADAL" clId="{ED452106-8A0D-44EF-AA99-69D5CEF158FC}" dt="2024-01-03T05:30:43.976" v="2139" actId="14100"/>
          <ac:spMkLst>
            <pc:docMk/>
            <pc:sldMk cId="2677894060" sldId="280"/>
            <ac:spMk id="4" creationId="{00000000-0000-0000-0000-000000000000}"/>
          </ac:spMkLst>
        </pc:spChg>
        <pc:spChg chg="mod">
          <ac:chgData name="楊守荃" userId="2f8781d7-4e3a-4e0e-8407-87b0155da33d" providerId="ADAL" clId="{ED452106-8A0D-44EF-AA99-69D5CEF158FC}" dt="2024-01-03T05:31:01.323" v="2141" actId="1076"/>
          <ac:spMkLst>
            <pc:docMk/>
            <pc:sldMk cId="2677894060" sldId="280"/>
            <ac:spMk id="10" creationId="{DCED324C-60B5-9A58-658F-CC3132C37706}"/>
          </ac:spMkLst>
        </pc:spChg>
        <pc:picChg chg="mod">
          <ac:chgData name="楊守荃" userId="2f8781d7-4e3a-4e0e-8407-87b0155da33d" providerId="ADAL" clId="{ED452106-8A0D-44EF-AA99-69D5CEF158FC}" dt="2024-01-03T05:30:58.549" v="2140" actId="1076"/>
          <ac:picMkLst>
            <pc:docMk/>
            <pc:sldMk cId="2677894060" sldId="280"/>
            <ac:picMk id="5" creationId="{A86C478A-D776-BB26-A07C-CC0F5B722D69}"/>
          </ac:picMkLst>
        </pc:picChg>
      </pc:sldChg>
      <pc:sldChg chg="delSp modSp mod">
        <pc:chgData name="楊守荃" userId="2f8781d7-4e3a-4e0e-8407-87b0155da33d" providerId="ADAL" clId="{ED452106-8A0D-44EF-AA99-69D5CEF158FC}" dt="2024-01-03T05:43:56.527" v="2284" actId="478"/>
        <pc:sldMkLst>
          <pc:docMk/>
          <pc:sldMk cId="1824240847" sldId="281"/>
        </pc:sldMkLst>
        <pc:spChg chg="del">
          <ac:chgData name="楊守荃" userId="2f8781d7-4e3a-4e0e-8407-87b0155da33d" providerId="ADAL" clId="{ED452106-8A0D-44EF-AA99-69D5CEF158FC}" dt="2024-01-03T05:43:56.527" v="2284" actId="478"/>
          <ac:spMkLst>
            <pc:docMk/>
            <pc:sldMk cId="1824240847" sldId="281"/>
            <ac:spMk id="2" creationId="{00000000-0000-0000-0000-000000000000}"/>
          </ac:spMkLst>
        </pc:spChg>
        <pc:spChg chg="mod">
          <ac:chgData name="楊守荃" userId="2f8781d7-4e3a-4e0e-8407-87b0155da33d" providerId="ADAL" clId="{ED452106-8A0D-44EF-AA99-69D5CEF158FC}" dt="2024-01-03T05:25:08.665" v="2131" actId="14100"/>
          <ac:spMkLst>
            <pc:docMk/>
            <pc:sldMk cId="1824240847" sldId="281"/>
            <ac:spMk id="4" creationId="{00000000-0000-0000-0000-000000000000}"/>
          </ac:spMkLst>
        </pc:spChg>
        <pc:spChg chg="mod">
          <ac:chgData name="楊守荃" userId="2f8781d7-4e3a-4e0e-8407-87b0155da33d" providerId="ADAL" clId="{ED452106-8A0D-44EF-AA99-69D5CEF158FC}" dt="2024-01-03T05:25:18.639" v="2135" actId="2711"/>
          <ac:spMkLst>
            <pc:docMk/>
            <pc:sldMk cId="1824240847" sldId="281"/>
            <ac:spMk id="8" creationId="{A6FC3493-A76F-73A2-B96F-0127ABF01BDA}"/>
          </ac:spMkLst>
        </pc:spChg>
        <pc:picChg chg="mod">
          <ac:chgData name="楊守荃" userId="2f8781d7-4e3a-4e0e-8407-87b0155da33d" providerId="ADAL" clId="{ED452106-8A0D-44EF-AA99-69D5CEF158FC}" dt="2024-01-03T05:25:11.132" v="2133" actId="1076"/>
          <ac:picMkLst>
            <pc:docMk/>
            <pc:sldMk cId="1824240847" sldId="281"/>
            <ac:picMk id="5" creationId="{8AC52E3E-3B2D-5336-A6E0-1AFFB75E92EA}"/>
          </ac:picMkLst>
        </pc:picChg>
        <pc:picChg chg="mod">
          <ac:chgData name="楊守荃" userId="2f8781d7-4e3a-4e0e-8407-87b0155da33d" providerId="ADAL" clId="{ED452106-8A0D-44EF-AA99-69D5CEF158FC}" dt="2024-01-03T05:25:09.846" v="2132" actId="1076"/>
          <ac:picMkLst>
            <pc:docMk/>
            <pc:sldMk cId="1824240847" sldId="281"/>
            <ac:picMk id="7" creationId="{8EA1438F-EBF7-7D60-F8C4-3352E5F7BE79}"/>
          </ac:picMkLst>
        </pc:picChg>
      </pc:sldChg>
      <pc:sldChg chg="addSp delSp modSp new mod setBg">
        <pc:chgData name="楊守荃" userId="2f8781d7-4e3a-4e0e-8407-87b0155da33d" providerId="ADAL" clId="{ED452106-8A0D-44EF-AA99-69D5CEF158FC}" dt="2024-01-03T05:21:51.720" v="2127" actId="255"/>
        <pc:sldMkLst>
          <pc:docMk/>
          <pc:sldMk cId="1703440440" sldId="282"/>
        </pc:sldMkLst>
        <pc:spChg chg="add mod">
          <ac:chgData name="楊守荃" userId="2f8781d7-4e3a-4e0e-8407-87b0155da33d" providerId="ADAL" clId="{ED452106-8A0D-44EF-AA99-69D5CEF158FC}" dt="2024-01-03T05:21:51.720" v="2127" actId="255"/>
          <ac:spMkLst>
            <pc:docMk/>
            <pc:sldMk cId="1703440440" sldId="282"/>
            <ac:spMk id="2" creationId="{3E2F902E-1D47-A8D2-D1C7-43B8AFD069A3}"/>
          </ac:spMkLst>
        </pc:spChg>
        <pc:spChg chg="add">
          <ac:chgData name="楊守荃" userId="2f8781d7-4e3a-4e0e-8407-87b0155da33d" providerId="ADAL" clId="{ED452106-8A0D-44EF-AA99-69D5CEF158FC}" dt="2024-01-03T05:21:38.404" v="2125" actId="26606"/>
          <ac:spMkLst>
            <pc:docMk/>
            <pc:sldMk cId="1703440440" sldId="282"/>
            <ac:spMk id="7" creationId="{5A292AEA-2528-46C0-B426-95822B6141FB}"/>
          </ac:spMkLst>
        </pc:spChg>
        <pc:spChg chg="add del">
          <ac:chgData name="楊守荃" userId="2f8781d7-4e3a-4e0e-8407-87b0155da33d" providerId="ADAL" clId="{ED452106-8A0D-44EF-AA99-69D5CEF158FC}" dt="2024-01-03T05:21:34.665" v="2122" actId="26606"/>
          <ac:spMkLst>
            <pc:docMk/>
            <pc:sldMk cId="1703440440" sldId="282"/>
            <ac:spMk id="8" creationId="{37C89E4B-3C9F-44B9-8B86-D9E3D112D8EC}"/>
          </ac:spMkLst>
        </pc:spChg>
        <pc:spChg chg="add">
          <ac:chgData name="楊守荃" userId="2f8781d7-4e3a-4e0e-8407-87b0155da33d" providerId="ADAL" clId="{ED452106-8A0D-44EF-AA99-69D5CEF158FC}" dt="2024-01-03T05:21:38.404" v="2125" actId="26606"/>
          <ac:spMkLst>
            <pc:docMk/>
            <pc:sldMk cId="1703440440" sldId="282"/>
            <ac:spMk id="9" creationId="{D8B7B198-E4DF-43CD-AD8C-199884323745}"/>
          </ac:spMkLst>
        </pc:spChg>
        <pc:spChg chg="add">
          <ac:chgData name="楊守荃" userId="2f8781d7-4e3a-4e0e-8407-87b0155da33d" providerId="ADAL" clId="{ED452106-8A0D-44EF-AA99-69D5CEF158FC}" dt="2024-01-03T05:21:38.404" v="2125" actId="26606"/>
          <ac:spMkLst>
            <pc:docMk/>
            <pc:sldMk cId="1703440440" sldId="282"/>
            <ac:spMk id="11" creationId="{2BE67753-EA0E-4819-8D22-0B6600CF7231}"/>
          </ac:spMkLst>
        </pc:spChg>
        <pc:spChg chg="add del">
          <ac:chgData name="楊守荃" userId="2f8781d7-4e3a-4e0e-8407-87b0155da33d" providerId="ADAL" clId="{ED452106-8A0D-44EF-AA99-69D5CEF158FC}" dt="2024-01-03T05:21:38.381" v="2124" actId="26606"/>
          <ac:spMkLst>
            <pc:docMk/>
            <pc:sldMk cId="1703440440" sldId="282"/>
            <ac:spMk id="14" creationId="{C1DD1A8A-57D5-4A81-AD04-532B043C5611}"/>
          </ac:spMkLst>
        </pc:spChg>
        <pc:spChg chg="add del">
          <ac:chgData name="楊守荃" userId="2f8781d7-4e3a-4e0e-8407-87b0155da33d" providerId="ADAL" clId="{ED452106-8A0D-44EF-AA99-69D5CEF158FC}" dt="2024-01-03T05:21:38.381" v="2124" actId="26606"/>
          <ac:spMkLst>
            <pc:docMk/>
            <pc:sldMk cId="1703440440" sldId="282"/>
            <ac:spMk id="16" creationId="{007891EC-4501-44ED-A8C8-B11B6DB767AB}"/>
          </ac:spMkLst>
        </pc:spChg>
        <pc:grpChg chg="add">
          <ac:chgData name="楊守荃" userId="2f8781d7-4e3a-4e0e-8407-87b0155da33d" providerId="ADAL" clId="{ED452106-8A0D-44EF-AA99-69D5CEF158FC}" dt="2024-01-03T05:21:38.404" v="2125" actId="26606"/>
          <ac:grpSpMkLst>
            <pc:docMk/>
            <pc:sldMk cId="1703440440" sldId="282"/>
            <ac:grpSpMk id="13" creationId="{D76D63AC-0421-45EC-B383-E79A61A78C6B}"/>
          </ac:grpSpMkLst>
        </pc:grpChg>
        <pc:grpChg chg="add">
          <ac:chgData name="楊守荃" userId="2f8781d7-4e3a-4e0e-8407-87b0155da33d" providerId="ADAL" clId="{ED452106-8A0D-44EF-AA99-69D5CEF158FC}" dt="2024-01-03T05:21:38.404" v="2125" actId="26606"/>
          <ac:grpSpMkLst>
            <pc:docMk/>
            <pc:sldMk cId="1703440440" sldId="282"/>
            <ac:grpSpMk id="22" creationId="{87F87F1B-42BA-4AC7-A4E2-41544DDB2CE3}"/>
          </ac:grpSpMkLst>
        </pc:grpChg>
        <pc:grpChg chg="add">
          <ac:chgData name="楊守荃" userId="2f8781d7-4e3a-4e0e-8407-87b0155da33d" providerId="ADAL" clId="{ED452106-8A0D-44EF-AA99-69D5CEF158FC}" dt="2024-01-03T05:21:38.404" v="2125" actId="26606"/>
          <ac:grpSpMkLst>
            <pc:docMk/>
            <pc:sldMk cId="1703440440" sldId="282"/>
            <ac:grpSpMk id="28" creationId="{967346A5-7569-4F15-AB5D-BE3DADF192C0}"/>
          </ac:grpSpMkLst>
        </pc:grpChg>
        <pc:picChg chg="add del">
          <ac:chgData name="楊守荃" userId="2f8781d7-4e3a-4e0e-8407-87b0155da33d" providerId="ADAL" clId="{ED452106-8A0D-44EF-AA99-69D5CEF158FC}" dt="2024-01-03T05:21:34.665" v="2122" actId="26606"/>
          <ac:picMkLst>
            <pc:docMk/>
            <pc:sldMk cId="1703440440" sldId="282"/>
            <ac:picMk id="4" creationId="{FBCF1510-26BF-7A54-2DE8-36C34CA8506D}"/>
          </ac:picMkLst>
        </pc:picChg>
        <pc:picChg chg="add del">
          <ac:chgData name="楊守荃" userId="2f8781d7-4e3a-4e0e-8407-87b0155da33d" providerId="ADAL" clId="{ED452106-8A0D-44EF-AA99-69D5CEF158FC}" dt="2024-01-03T05:21:38.381" v="2124" actId="26606"/>
          <ac:picMkLst>
            <pc:docMk/>
            <pc:sldMk cId="1703440440" sldId="282"/>
            <ac:picMk id="15" creationId="{1BBF3E24-CA0C-69D0-69A8-5F8918911485}"/>
          </ac:picMkLst>
        </pc:picChg>
        <pc:cxnChg chg="add del">
          <ac:chgData name="楊守荃" userId="2f8781d7-4e3a-4e0e-8407-87b0155da33d" providerId="ADAL" clId="{ED452106-8A0D-44EF-AA99-69D5CEF158FC}" dt="2024-01-03T05:21:34.665" v="2122" actId="26606"/>
          <ac:cxnSpMkLst>
            <pc:docMk/>
            <pc:sldMk cId="1703440440" sldId="282"/>
            <ac:cxnSpMk id="10" creationId="{AA2EAA10-076F-46BD-8F0F-B9A2FB77A85C}"/>
          </ac:cxnSpMkLst>
        </pc:cxnChg>
        <pc:cxnChg chg="add del">
          <ac:chgData name="楊守荃" userId="2f8781d7-4e3a-4e0e-8407-87b0155da33d" providerId="ADAL" clId="{ED452106-8A0D-44EF-AA99-69D5CEF158FC}" dt="2024-01-03T05:21:34.665" v="2122" actId="26606"/>
          <ac:cxnSpMkLst>
            <pc:docMk/>
            <pc:sldMk cId="1703440440" sldId="282"/>
            <ac:cxnSpMk id="12" creationId="{D891E407-403B-4764-86C9-33A56D3BCAA3}"/>
          </ac:cxnSpMkLst>
        </pc:cxnChg>
      </pc:sldChg>
      <pc:sldChg chg="addSp delSp modSp add del mod">
        <pc:chgData name="楊守荃" userId="2f8781d7-4e3a-4e0e-8407-87b0155da33d" providerId="ADAL" clId="{ED452106-8A0D-44EF-AA99-69D5CEF158FC}" dt="2024-01-03T05:55:55.481" v="2638" actId="1076"/>
        <pc:sldMkLst>
          <pc:docMk/>
          <pc:sldMk cId="3438867323" sldId="283"/>
        </pc:sldMkLst>
        <pc:spChg chg="del">
          <ac:chgData name="楊守荃" userId="2f8781d7-4e3a-4e0e-8407-87b0155da33d" providerId="ADAL" clId="{ED452106-8A0D-44EF-AA99-69D5CEF158FC}" dt="2024-01-03T05:44:07.065" v="2289" actId="478"/>
          <ac:spMkLst>
            <pc:docMk/>
            <pc:sldMk cId="3438867323" sldId="283"/>
            <ac:spMk id="2" creationId="{00000000-0000-0000-0000-000000000000}"/>
          </ac:spMkLst>
        </pc:spChg>
        <pc:spChg chg="mod">
          <ac:chgData name="楊守荃" userId="2f8781d7-4e3a-4e0e-8407-87b0155da33d" providerId="ADAL" clId="{ED452106-8A0D-44EF-AA99-69D5CEF158FC}" dt="2024-01-03T05:41:13.854" v="2225" actId="14100"/>
          <ac:spMkLst>
            <pc:docMk/>
            <pc:sldMk cId="3438867323" sldId="283"/>
            <ac:spMk id="4" creationId="{00000000-0000-0000-0000-000000000000}"/>
          </ac:spMkLst>
        </pc:spChg>
        <pc:spChg chg="mod">
          <ac:chgData name="楊守荃" userId="2f8781d7-4e3a-4e0e-8407-87b0155da33d" providerId="ADAL" clId="{ED452106-8A0D-44EF-AA99-69D5CEF158FC}" dt="2024-01-03T05:41:29.185" v="2240" actId="20577"/>
          <ac:spMkLst>
            <pc:docMk/>
            <pc:sldMk cId="3438867323" sldId="283"/>
            <ac:spMk id="15" creationId="{770B23DA-B729-E533-5FF2-261BC1C2017E}"/>
          </ac:spMkLst>
        </pc:spChg>
        <pc:picChg chg="del">
          <ac:chgData name="楊守荃" userId="2f8781d7-4e3a-4e0e-8407-87b0155da33d" providerId="ADAL" clId="{ED452106-8A0D-44EF-AA99-69D5CEF158FC}" dt="2024-01-03T05:41:31.031" v="2241" actId="478"/>
          <ac:picMkLst>
            <pc:docMk/>
            <pc:sldMk cId="3438867323" sldId="283"/>
            <ac:picMk id="5" creationId="{15352BA9-A66A-4C93-31FC-D48170A7EF2B}"/>
          </ac:picMkLst>
        </pc:picChg>
        <pc:picChg chg="add mod">
          <ac:chgData name="楊守荃" userId="2f8781d7-4e3a-4e0e-8407-87b0155da33d" providerId="ADAL" clId="{ED452106-8A0D-44EF-AA99-69D5CEF158FC}" dt="2024-01-03T05:55:55.481" v="2638" actId="1076"/>
          <ac:picMkLst>
            <pc:docMk/>
            <pc:sldMk cId="3438867323" sldId="283"/>
            <ac:picMk id="6" creationId="{C07EC8C2-31BB-A2AE-AD90-3E1015F14394}"/>
          </ac:picMkLst>
        </pc:picChg>
        <pc:picChg chg="del">
          <ac:chgData name="楊守荃" userId="2f8781d7-4e3a-4e0e-8407-87b0155da33d" providerId="ADAL" clId="{ED452106-8A0D-44EF-AA99-69D5CEF158FC}" dt="2024-01-03T05:41:31.361" v="2242" actId="478"/>
          <ac:picMkLst>
            <pc:docMk/>
            <pc:sldMk cId="3438867323" sldId="283"/>
            <ac:picMk id="8" creationId="{72770C10-9B4D-FC27-E9E7-7FBD1674F73D}"/>
          </ac:picMkLst>
        </pc:picChg>
      </pc:sldChg>
      <pc:sldChg chg="modSp add mod ord">
        <pc:chgData name="楊守荃" userId="2f8781d7-4e3a-4e0e-8407-87b0155da33d" providerId="ADAL" clId="{ED452106-8A0D-44EF-AA99-69D5CEF158FC}" dt="2024-01-03T05:40:57.016" v="2193" actId="1076"/>
        <pc:sldMkLst>
          <pc:docMk/>
          <pc:sldMk cId="64876735" sldId="284"/>
        </pc:sldMkLst>
        <pc:spChg chg="mod">
          <ac:chgData name="楊守荃" userId="2f8781d7-4e3a-4e0e-8407-87b0155da33d" providerId="ADAL" clId="{ED452106-8A0D-44EF-AA99-69D5CEF158FC}" dt="2024-01-03T05:40:57.016" v="2193" actId="1076"/>
          <ac:spMkLst>
            <pc:docMk/>
            <pc:sldMk cId="64876735" sldId="284"/>
            <ac:spMk id="2" creationId="{3E2F902E-1D47-A8D2-D1C7-43B8AFD069A3}"/>
          </ac:spMkLst>
        </pc:spChg>
      </pc:sldChg>
      <pc:sldChg chg="addSp delSp modSp add mod">
        <pc:chgData name="楊守荃" userId="2f8781d7-4e3a-4e0e-8407-87b0155da33d" providerId="ADAL" clId="{ED452106-8A0D-44EF-AA99-69D5CEF158FC}" dt="2024-01-03T09:35:17.872" v="3884" actId="20577"/>
        <pc:sldMkLst>
          <pc:docMk/>
          <pc:sldMk cId="3491096895" sldId="285"/>
        </pc:sldMkLst>
        <pc:spChg chg="del">
          <ac:chgData name="楊守荃" userId="2f8781d7-4e3a-4e0e-8407-87b0155da33d" providerId="ADAL" clId="{ED452106-8A0D-44EF-AA99-69D5CEF158FC}" dt="2024-01-03T05:44:08.651" v="2290" actId="478"/>
          <ac:spMkLst>
            <pc:docMk/>
            <pc:sldMk cId="3491096895" sldId="285"/>
            <ac:spMk id="2" creationId="{00000000-0000-0000-0000-000000000000}"/>
          </ac:spMkLst>
        </pc:spChg>
        <pc:spChg chg="mod">
          <ac:chgData name="楊守荃" userId="2f8781d7-4e3a-4e0e-8407-87b0155da33d" providerId="ADAL" clId="{ED452106-8A0D-44EF-AA99-69D5CEF158FC}" dt="2024-01-03T09:35:17.872" v="3884" actId="20577"/>
          <ac:spMkLst>
            <pc:docMk/>
            <pc:sldMk cId="3491096895" sldId="285"/>
            <ac:spMk id="15" creationId="{770B23DA-B729-E533-5FF2-261BC1C2017E}"/>
          </ac:spMkLst>
        </pc:spChg>
        <pc:picChg chg="add mod">
          <ac:chgData name="楊守荃" userId="2f8781d7-4e3a-4e0e-8407-87b0155da33d" providerId="ADAL" clId="{ED452106-8A0D-44EF-AA99-69D5CEF158FC}" dt="2024-01-03T05:42:15.826" v="2259" actId="1076"/>
          <ac:picMkLst>
            <pc:docMk/>
            <pc:sldMk cId="3491096895" sldId="285"/>
            <ac:picMk id="5" creationId="{6A4D0F93-AE71-3B97-9189-8C0B830815B1}"/>
          </ac:picMkLst>
        </pc:picChg>
        <pc:picChg chg="del">
          <ac:chgData name="楊守荃" userId="2f8781d7-4e3a-4e0e-8407-87b0155da33d" providerId="ADAL" clId="{ED452106-8A0D-44EF-AA99-69D5CEF158FC}" dt="2024-01-03T05:42:04.114" v="2257" actId="478"/>
          <ac:picMkLst>
            <pc:docMk/>
            <pc:sldMk cId="3491096895" sldId="285"/>
            <ac:picMk id="6" creationId="{C07EC8C2-31BB-A2AE-AD90-3E1015F14394}"/>
          </ac:picMkLst>
        </pc:picChg>
      </pc:sldChg>
      <pc:sldChg chg="addSp delSp modSp add mod">
        <pc:chgData name="楊守荃" userId="2f8781d7-4e3a-4e0e-8407-87b0155da33d" providerId="ADAL" clId="{ED452106-8A0D-44EF-AA99-69D5CEF158FC}" dt="2024-01-03T09:35:22.007" v="3886" actId="20577"/>
        <pc:sldMkLst>
          <pc:docMk/>
          <pc:sldMk cId="1561819833" sldId="286"/>
        </pc:sldMkLst>
        <pc:spChg chg="del">
          <ac:chgData name="楊守荃" userId="2f8781d7-4e3a-4e0e-8407-87b0155da33d" providerId="ADAL" clId="{ED452106-8A0D-44EF-AA99-69D5CEF158FC}" dt="2024-01-03T05:44:16.454" v="2293" actId="478"/>
          <ac:spMkLst>
            <pc:docMk/>
            <pc:sldMk cId="1561819833" sldId="286"/>
            <ac:spMk id="2" creationId="{00000000-0000-0000-0000-000000000000}"/>
          </ac:spMkLst>
        </pc:spChg>
        <pc:spChg chg="mod">
          <ac:chgData name="楊守荃" userId="2f8781d7-4e3a-4e0e-8407-87b0155da33d" providerId="ADAL" clId="{ED452106-8A0D-44EF-AA99-69D5CEF158FC}" dt="2024-01-03T09:35:22.007" v="3886" actId="20577"/>
          <ac:spMkLst>
            <pc:docMk/>
            <pc:sldMk cId="1561819833" sldId="286"/>
            <ac:spMk id="15" creationId="{770B23DA-B729-E533-5FF2-261BC1C2017E}"/>
          </ac:spMkLst>
        </pc:spChg>
        <pc:picChg chg="del">
          <ac:chgData name="楊守荃" userId="2f8781d7-4e3a-4e0e-8407-87b0155da33d" providerId="ADAL" clId="{ED452106-8A0D-44EF-AA99-69D5CEF158FC}" dt="2024-01-03T05:42:28.800" v="2270" actId="478"/>
          <ac:picMkLst>
            <pc:docMk/>
            <pc:sldMk cId="1561819833" sldId="286"/>
            <ac:picMk id="5" creationId="{6A4D0F93-AE71-3B97-9189-8C0B830815B1}"/>
          </ac:picMkLst>
        </pc:picChg>
        <pc:picChg chg="add mod">
          <ac:chgData name="楊守荃" userId="2f8781d7-4e3a-4e0e-8407-87b0155da33d" providerId="ADAL" clId="{ED452106-8A0D-44EF-AA99-69D5CEF158FC}" dt="2024-01-03T05:42:50.476" v="2272" actId="1076"/>
          <ac:picMkLst>
            <pc:docMk/>
            <pc:sldMk cId="1561819833" sldId="286"/>
            <ac:picMk id="6" creationId="{F53139C6-C98C-D4A6-521B-6ED7B4292113}"/>
          </ac:picMkLst>
        </pc:picChg>
      </pc:sldChg>
      <pc:sldChg chg="addSp delSp modSp add del mod ord">
        <pc:chgData name="楊守荃" userId="2f8781d7-4e3a-4e0e-8407-87b0155da33d" providerId="ADAL" clId="{ED452106-8A0D-44EF-AA99-69D5CEF158FC}" dt="2024-01-03T07:54:06.764" v="3385" actId="14100"/>
        <pc:sldMkLst>
          <pc:docMk/>
          <pc:sldMk cId="4133105032" sldId="287"/>
        </pc:sldMkLst>
        <pc:spChg chg="add mod">
          <ac:chgData name="楊守荃" userId="2f8781d7-4e3a-4e0e-8407-87b0155da33d" providerId="ADAL" clId="{ED452106-8A0D-44EF-AA99-69D5CEF158FC}" dt="2024-01-03T07:54:06.764" v="3385" actId="14100"/>
          <ac:spMkLst>
            <pc:docMk/>
            <pc:sldMk cId="4133105032" sldId="287"/>
            <ac:spMk id="2" creationId="{7F249427-0351-FFD7-7BC8-0FEF30F0EE99}"/>
          </ac:spMkLst>
        </pc:spChg>
        <pc:spChg chg="add del mod">
          <ac:chgData name="楊守荃" userId="2f8781d7-4e3a-4e0e-8407-87b0155da33d" providerId="ADAL" clId="{ED452106-8A0D-44EF-AA99-69D5CEF158FC}" dt="2024-01-03T05:45:35.246" v="2356" actId="14100"/>
          <ac:spMkLst>
            <pc:docMk/>
            <pc:sldMk cId="4133105032" sldId="287"/>
            <ac:spMk id="4" creationId="{00000000-0000-0000-0000-000000000000}"/>
          </ac:spMkLst>
        </pc:spChg>
        <pc:spChg chg="del mod">
          <ac:chgData name="楊守荃" userId="2f8781d7-4e3a-4e0e-8407-87b0155da33d" providerId="ADAL" clId="{ED452106-8A0D-44EF-AA99-69D5CEF158FC}" dt="2024-01-03T05:46:05.445" v="2362"/>
          <ac:spMkLst>
            <pc:docMk/>
            <pc:sldMk cId="4133105032" sldId="287"/>
            <ac:spMk id="15" creationId="{770B23DA-B729-E533-5FF2-261BC1C2017E}"/>
          </ac:spMkLst>
        </pc:spChg>
        <pc:picChg chg="del">
          <ac:chgData name="楊守荃" userId="2f8781d7-4e3a-4e0e-8407-87b0155da33d" providerId="ADAL" clId="{ED452106-8A0D-44EF-AA99-69D5CEF158FC}" dt="2024-01-03T05:45:37.290" v="2357" actId="478"/>
          <ac:picMkLst>
            <pc:docMk/>
            <pc:sldMk cId="4133105032" sldId="287"/>
            <ac:picMk id="5" creationId="{15352BA9-A66A-4C93-31FC-D48170A7EF2B}"/>
          </ac:picMkLst>
        </pc:picChg>
        <pc:picChg chg="del">
          <ac:chgData name="楊守荃" userId="2f8781d7-4e3a-4e0e-8407-87b0155da33d" providerId="ADAL" clId="{ED452106-8A0D-44EF-AA99-69D5CEF158FC}" dt="2024-01-03T05:45:37.927" v="2358" actId="478"/>
          <ac:picMkLst>
            <pc:docMk/>
            <pc:sldMk cId="4133105032" sldId="287"/>
            <ac:picMk id="8" creationId="{72770C10-9B4D-FC27-E9E7-7FBD1674F73D}"/>
          </ac:picMkLst>
        </pc:picChg>
      </pc:sldChg>
      <pc:sldChg chg="modSp add del mod ord">
        <pc:chgData name="楊守荃" userId="2f8781d7-4e3a-4e0e-8407-87b0155da33d" providerId="ADAL" clId="{ED452106-8A0D-44EF-AA99-69D5CEF158FC}" dt="2024-01-03T07:04:48.867" v="2894" actId="2696"/>
        <pc:sldMkLst>
          <pc:docMk/>
          <pc:sldMk cId="1301980728" sldId="288"/>
        </pc:sldMkLst>
        <pc:spChg chg="mod">
          <ac:chgData name="楊守荃" userId="2f8781d7-4e3a-4e0e-8407-87b0155da33d" providerId="ADAL" clId="{ED452106-8A0D-44EF-AA99-69D5CEF158FC}" dt="2024-01-03T05:52:28.145" v="2596"/>
          <ac:spMkLst>
            <pc:docMk/>
            <pc:sldMk cId="1301980728" sldId="288"/>
            <ac:spMk id="2" creationId="{3E2F902E-1D47-A8D2-D1C7-43B8AFD069A3}"/>
          </ac:spMkLst>
        </pc:spChg>
      </pc:sldChg>
      <pc:sldChg chg="addSp delSp modSp add mod ord setBg">
        <pc:chgData name="楊守荃" userId="2f8781d7-4e3a-4e0e-8407-87b0155da33d" providerId="ADAL" clId="{ED452106-8A0D-44EF-AA99-69D5CEF158FC}" dt="2024-01-03T06:37:13.557" v="2779" actId="1076"/>
        <pc:sldMkLst>
          <pc:docMk/>
          <pc:sldMk cId="1888894406" sldId="289"/>
        </pc:sldMkLst>
        <pc:spChg chg="mod ord">
          <ac:chgData name="楊守荃" userId="2f8781d7-4e3a-4e0e-8407-87b0155da33d" providerId="ADAL" clId="{ED452106-8A0D-44EF-AA99-69D5CEF158FC}" dt="2024-01-03T06:00:31.273" v="2680" actId="2711"/>
          <ac:spMkLst>
            <pc:docMk/>
            <pc:sldMk cId="1888894406" sldId="289"/>
            <ac:spMk id="4" creationId="{00000000-0000-0000-0000-000000000000}"/>
          </ac:spMkLst>
        </pc:spChg>
        <pc:spChg chg="add del">
          <ac:chgData name="楊守荃" userId="2f8781d7-4e3a-4e0e-8407-87b0155da33d" providerId="ADAL" clId="{ED452106-8A0D-44EF-AA99-69D5CEF158FC}" dt="2024-01-03T06:00:13.968" v="2678" actId="26606"/>
          <ac:spMkLst>
            <pc:docMk/>
            <pc:sldMk cId="1888894406" sldId="289"/>
            <ac:spMk id="12" creationId="{FB5B0058-AF13-4859-B429-4EDDE2A26F7F}"/>
          </ac:spMkLst>
        </pc:spChg>
        <pc:spChg chg="del mod">
          <ac:chgData name="楊守荃" userId="2f8781d7-4e3a-4e0e-8407-87b0155da33d" providerId="ADAL" clId="{ED452106-8A0D-44EF-AA99-69D5CEF158FC}" dt="2024-01-03T05:55:48.484" v="2637"/>
          <ac:spMkLst>
            <pc:docMk/>
            <pc:sldMk cId="1888894406" sldId="289"/>
            <ac:spMk id="15" creationId="{770B23DA-B729-E533-5FF2-261BC1C2017E}"/>
          </ac:spMkLst>
        </pc:spChg>
        <pc:spChg chg="add del">
          <ac:chgData name="楊守荃" userId="2f8781d7-4e3a-4e0e-8407-87b0155da33d" providerId="ADAL" clId="{ED452106-8A0D-44EF-AA99-69D5CEF158FC}" dt="2024-01-03T06:00:13.968" v="2678" actId="26606"/>
          <ac:spMkLst>
            <pc:docMk/>
            <pc:sldMk cId="1888894406" sldId="289"/>
            <ac:spMk id="19" creationId="{81BD432D-FAB3-4B5D-BF27-4DA7C75B3238}"/>
          </ac:spMkLst>
        </pc:spChg>
        <pc:spChg chg="add">
          <ac:chgData name="楊守荃" userId="2f8781d7-4e3a-4e0e-8407-87b0155da33d" providerId="ADAL" clId="{ED452106-8A0D-44EF-AA99-69D5CEF158FC}" dt="2024-01-03T06:00:14.034" v="2679" actId="26606"/>
          <ac:spMkLst>
            <pc:docMk/>
            <pc:sldMk cId="1888894406" sldId="289"/>
            <ac:spMk id="22" creationId="{C7D023E4-8DE1-436E-9847-ED6A4B4B04FD}"/>
          </ac:spMkLst>
        </pc:spChg>
        <pc:spChg chg="add">
          <ac:chgData name="楊守荃" userId="2f8781d7-4e3a-4e0e-8407-87b0155da33d" providerId="ADAL" clId="{ED452106-8A0D-44EF-AA99-69D5CEF158FC}" dt="2024-01-03T06:00:14.034" v="2679" actId="26606"/>
          <ac:spMkLst>
            <pc:docMk/>
            <pc:sldMk cId="1888894406" sldId="289"/>
            <ac:spMk id="31" creationId="{8B2B1708-8CE4-4A20-94F5-55118AE2CBD7}"/>
          </ac:spMkLst>
        </pc:spChg>
        <pc:grpChg chg="add">
          <ac:chgData name="楊守荃" userId="2f8781d7-4e3a-4e0e-8407-87b0155da33d" providerId="ADAL" clId="{ED452106-8A0D-44EF-AA99-69D5CEF158FC}" dt="2024-01-03T06:00:14.034" v="2679" actId="26606"/>
          <ac:grpSpMkLst>
            <pc:docMk/>
            <pc:sldMk cId="1888894406" sldId="289"/>
            <ac:grpSpMk id="23" creationId="{43F5E015-E085-4624-B431-B42414448684}"/>
          </ac:grpSpMkLst>
        </pc:grpChg>
        <pc:grpChg chg="add">
          <ac:chgData name="楊守荃" userId="2f8781d7-4e3a-4e0e-8407-87b0155da33d" providerId="ADAL" clId="{ED452106-8A0D-44EF-AA99-69D5CEF158FC}" dt="2024-01-03T06:00:14.034" v="2679" actId="26606"/>
          <ac:grpSpMkLst>
            <pc:docMk/>
            <pc:sldMk cId="1888894406" sldId="289"/>
            <ac:grpSpMk id="32" creationId="{93875A3E-B4BA-4251-B6A7-D3C712CF1BEB}"/>
          </ac:grpSpMkLst>
        </pc:grpChg>
        <pc:picChg chg="add del mod">
          <ac:chgData name="楊守荃" userId="2f8781d7-4e3a-4e0e-8407-87b0155da33d" providerId="ADAL" clId="{ED452106-8A0D-44EF-AA99-69D5CEF158FC}" dt="2024-01-03T05:56:36.743" v="2642" actId="478"/>
          <ac:picMkLst>
            <pc:docMk/>
            <pc:sldMk cId="1888894406" sldId="289"/>
            <ac:picMk id="2" creationId="{7068EA62-AA18-8193-51FE-56308091E930}"/>
          </ac:picMkLst>
        </pc:picChg>
        <pc:picChg chg="add mod ord">
          <ac:chgData name="楊守荃" userId="2f8781d7-4e3a-4e0e-8407-87b0155da33d" providerId="ADAL" clId="{ED452106-8A0D-44EF-AA99-69D5CEF158FC}" dt="2024-01-03T06:37:11.211" v="2778" actId="1076"/>
          <ac:picMkLst>
            <pc:docMk/>
            <pc:sldMk cId="1888894406" sldId="289"/>
            <ac:picMk id="5" creationId="{86CE8FD0-DB0C-0195-BF73-7B6136BCB260}"/>
          </ac:picMkLst>
        </pc:picChg>
        <pc:picChg chg="del">
          <ac:chgData name="楊守荃" userId="2f8781d7-4e3a-4e0e-8407-87b0155da33d" providerId="ADAL" clId="{ED452106-8A0D-44EF-AA99-69D5CEF158FC}" dt="2024-01-03T05:55:40.830" v="2633" actId="478"/>
          <ac:picMkLst>
            <pc:docMk/>
            <pc:sldMk cId="1888894406" sldId="289"/>
            <ac:picMk id="6" creationId="{F53139C6-C98C-D4A6-521B-6ED7B4292113}"/>
          </ac:picMkLst>
        </pc:picChg>
        <pc:picChg chg="add mod">
          <ac:chgData name="楊守荃" userId="2f8781d7-4e3a-4e0e-8407-87b0155da33d" providerId="ADAL" clId="{ED452106-8A0D-44EF-AA99-69D5CEF158FC}" dt="2024-01-03T06:37:06.380" v="2776" actId="1076"/>
          <ac:picMkLst>
            <pc:docMk/>
            <pc:sldMk cId="1888894406" sldId="289"/>
            <ac:picMk id="8" creationId="{B59FD3C5-B1C1-AFEC-4301-6F6130556E17}"/>
          </ac:picMkLst>
        </pc:picChg>
        <pc:picChg chg="add mod">
          <ac:chgData name="楊守荃" userId="2f8781d7-4e3a-4e0e-8407-87b0155da33d" providerId="ADAL" clId="{ED452106-8A0D-44EF-AA99-69D5CEF158FC}" dt="2024-01-03T06:37:13.557" v="2779" actId="1076"/>
          <ac:picMkLst>
            <pc:docMk/>
            <pc:sldMk cId="1888894406" sldId="289"/>
            <ac:picMk id="10" creationId="{C96875C6-7B79-42E5-E6A0-BA02248556CD}"/>
          </ac:picMkLst>
        </pc:picChg>
        <pc:cxnChg chg="add del">
          <ac:chgData name="楊守荃" userId="2f8781d7-4e3a-4e0e-8407-87b0155da33d" providerId="ADAL" clId="{ED452106-8A0D-44EF-AA99-69D5CEF158FC}" dt="2024-01-03T06:00:13.968" v="2678" actId="26606"/>
          <ac:cxnSpMkLst>
            <pc:docMk/>
            <pc:sldMk cId="1888894406" sldId="289"/>
            <ac:cxnSpMk id="17" creationId="{07A9243D-8FC3-4B36-874B-55906B03F484}"/>
          </ac:cxnSpMkLst>
        </pc:cxnChg>
      </pc:sldChg>
      <pc:sldChg chg="addSp modSp add del">
        <pc:chgData name="楊守荃" userId="2f8781d7-4e3a-4e0e-8407-87b0155da33d" providerId="ADAL" clId="{ED452106-8A0D-44EF-AA99-69D5CEF158FC}" dt="2024-01-03T07:05:01.100" v="2895" actId="2696"/>
        <pc:sldMkLst>
          <pc:docMk/>
          <pc:sldMk cId="844524620" sldId="290"/>
        </pc:sldMkLst>
        <pc:spChg chg="add mod">
          <ac:chgData name="楊守荃" userId="2f8781d7-4e3a-4e0e-8407-87b0155da33d" providerId="ADAL" clId="{ED452106-8A0D-44EF-AA99-69D5CEF158FC}" dt="2024-01-03T06:00:41.323" v="2681" actId="767"/>
          <ac:spMkLst>
            <pc:docMk/>
            <pc:sldMk cId="844524620" sldId="290"/>
            <ac:spMk id="2" creationId="{F95B1D3C-5175-A8E1-EF98-F624BFFEC169}"/>
          </ac:spMkLst>
        </pc:spChg>
      </pc:sldChg>
      <pc:sldChg chg="modSp mod">
        <pc:chgData name="楊守荃" userId="2f8781d7-4e3a-4e0e-8407-87b0155da33d" providerId="ADAL" clId="{ED452106-8A0D-44EF-AA99-69D5CEF158FC}" dt="2024-01-03T06:46:35.524" v="2796" actId="255"/>
        <pc:sldMkLst>
          <pc:docMk/>
          <pc:sldMk cId="3393348507" sldId="291"/>
        </pc:sldMkLst>
        <pc:spChg chg="mod">
          <ac:chgData name="楊守荃" userId="2f8781d7-4e3a-4e0e-8407-87b0155da33d" providerId="ADAL" clId="{ED452106-8A0D-44EF-AA99-69D5CEF158FC}" dt="2024-01-03T06:45:51.040" v="2787" actId="1076"/>
          <ac:spMkLst>
            <pc:docMk/>
            <pc:sldMk cId="3393348507" sldId="291"/>
            <ac:spMk id="2" creationId="{7F249427-0351-FFD7-7BC8-0FEF30F0EE99}"/>
          </ac:spMkLst>
        </pc:spChg>
        <pc:graphicFrameChg chg="mod modGraphic">
          <ac:chgData name="楊守荃" userId="2f8781d7-4e3a-4e0e-8407-87b0155da33d" providerId="ADAL" clId="{ED452106-8A0D-44EF-AA99-69D5CEF158FC}" dt="2024-01-03T06:46:35.524" v="2796" actId="255"/>
          <ac:graphicFrameMkLst>
            <pc:docMk/>
            <pc:sldMk cId="3393348507" sldId="291"/>
            <ac:graphicFrameMk id="3" creationId="{3AEC412F-746D-A850-78A7-769B7FCE35BF}"/>
          </ac:graphicFrameMkLst>
        </pc:graphicFrameChg>
      </pc:sldChg>
      <pc:sldChg chg="addSp delSp modSp add mod ord">
        <pc:chgData name="楊守荃" userId="2f8781d7-4e3a-4e0e-8407-87b0155da33d" providerId="ADAL" clId="{ED452106-8A0D-44EF-AA99-69D5CEF158FC}" dt="2024-01-03T06:48:57.344" v="2803"/>
        <pc:sldMkLst>
          <pc:docMk/>
          <pc:sldMk cId="1776071934" sldId="294"/>
        </pc:sldMkLst>
        <pc:spChg chg="mod">
          <ac:chgData name="楊守荃" userId="2f8781d7-4e3a-4e0e-8407-87b0155da33d" providerId="ADAL" clId="{ED452106-8A0D-44EF-AA99-69D5CEF158FC}" dt="2024-01-03T06:20:08.267" v="2719" actId="1076"/>
          <ac:spMkLst>
            <pc:docMk/>
            <pc:sldMk cId="1776071934" sldId="294"/>
            <ac:spMk id="4" creationId="{00000000-0000-0000-0000-000000000000}"/>
          </ac:spMkLst>
        </pc:spChg>
        <pc:picChg chg="add mod">
          <ac:chgData name="楊守荃" userId="2f8781d7-4e3a-4e0e-8407-87b0155da33d" providerId="ADAL" clId="{ED452106-8A0D-44EF-AA99-69D5CEF158FC}" dt="2024-01-03T06:21:51.871" v="2756" actId="1076"/>
          <ac:picMkLst>
            <pc:docMk/>
            <pc:sldMk cId="1776071934" sldId="294"/>
            <ac:picMk id="2" creationId="{34DD5324-22F8-8F50-1257-0EFAFEAF05FF}"/>
          </ac:picMkLst>
        </pc:picChg>
        <pc:picChg chg="add mod">
          <ac:chgData name="楊守荃" userId="2f8781d7-4e3a-4e0e-8407-87b0155da33d" providerId="ADAL" clId="{ED452106-8A0D-44EF-AA99-69D5CEF158FC}" dt="2024-01-03T06:21:49.646" v="2755" actId="1076"/>
          <ac:picMkLst>
            <pc:docMk/>
            <pc:sldMk cId="1776071934" sldId="294"/>
            <ac:picMk id="3" creationId="{CDFFED24-C1B9-F254-E601-F820598F0EB3}"/>
          </ac:picMkLst>
        </pc:picChg>
        <pc:picChg chg="del">
          <ac:chgData name="楊守荃" userId="2f8781d7-4e3a-4e0e-8407-87b0155da33d" providerId="ADAL" clId="{ED452106-8A0D-44EF-AA99-69D5CEF158FC}" dt="2024-01-03T06:20:12.872" v="2722" actId="478"/>
          <ac:picMkLst>
            <pc:docMk/>
            <pc:sldMk cId="1776071934" sldId="294"/>
            <ac:picMk id="5" creationId="{86CE8FD0-DB0C-0195-BF73-7B6136BCB260}"/>
          </ac:picMkLst>
        </pc:picChg>
        <pc:picChg chg="add mod">
          <ac:chgData name="楊守荃" userId="2f8781d7-4e3a-4e0e-8407-87b0155da33d" providerId="ADAL" clId="{ED452106-8A0D-44EF-AA99-69D5CEF158FC}" dt="2024-01-03T06:21:48.307" v="2754" actId="1076"/>
          <ac:picMkLst>
            <pc:docMk/>
            <pc:sldMk cId="1776071934" sldId="294"/>
            <ac:picMk id="6" creationId="{07E5EA85-8A78-7944-396B-3686C8E666DB}"/>
          </ac:picMkLst>
        </pc:picChg>
        <pc:picChg chg="del">
          <ac:chgData name="楊守荃" userId="2f8781d7-4e3a-4e0e-8407-87b0155da33d" providerId="ADAL" clId="{ED452106-8A0D-44EF-AA99-69D5CEF158FC}" dt="2024-01-03T06:20:09.689" v="2720" actId="478"/>
          <ac:picMkLst>
            <pc:docMk/>
            <pc:sldMk cId="1776071934" sldId="294"/>
            <ac:picMk id="8" creationId="{B59FD3C5-B1C1-AFEC-4301-6F6130556E17}"/>
          </ac:picMkLst>
        </pc:picChg>
        <pc:picChg chg="del">
          <ac:chgData name="楊守荃" userId="2f8781d7-4e3a-4e0e-8407-87b0155da33d" providerId="ADAL" clId="{ED452106-8A0D-44EF-AA99-69D5CEF158FC}" dt="2024-01-03T06:20:11.267" v="2721" actId="478"/>
          <ac:picMkLst>
            <pc:docMk/>
            <pc:sldMk cId="1776071934" sldId="294"/>
            <ac:picMk id="10" creationId="{C96875C6-7B79-42E5-E6A0-BA02248556CD}"/>
          </ac:picMkLst>
        </pc:picChg>
      </pc:sldChg>
      <pc:sldChg chg="modSp add del mod ord">
        <pc:chgData name="楊守荃" userId="2f8781d7-4e3a-4e0e-8407-87b0155da33d" providerId="ADAL" clId="{ED452106-8A0D-44EF-AA99-69D5CEF158FC}" dt="2024-01-03T07:35:20.495" v="2905" actId="47"/>
        <pc:sldMkLst>
          <pc:docMk/>
          <pc:sldMk cId="251669029" sldId="295"/>
        </pc:sldMkLst>
        <pc:spChg chg="mod">
          <ac:chgData name="楊守荃" userId="2f8781d7-4e3a-4e0e-8407-87b0155da33d" providerId="ADAL" clId="{ED452106-8A0D-44EF-AA99-69D5CEF158FC}" dt="2024-01-03T06:27:14.257" v="2770" actId="207"/>
          <ac:spMkLst>
            <pc:docMk/>
            <pc:sldMk cId="251669029" sldId="295"/>
            <ac:spMk id="2" creationId="{3E2F902E-1D47-A8D2-D1C7-43B8AFD069A3}"/>
          </ac:spMkLst>
        </pc:spChg>
      </pc:sldChg>
      <pc:sldChg chg="modSp mod">
        <pc:chgData name="楊守荃" userId="2f8781d7-4e3a-4e0e-8407-87b0155da33d" providerId="ADAL" clId="{ED452106-8A0D-44EF-AA99-69D5CEF158FC}" dt="2024-01-03T07:04:22.718" v="2893" actId="1076"/>
        <pc:sldMkLst>
          <pc:docMk/>
          <pc:sldMk cId="1309168429" sldId="296"/>
        </pc:sldMkLst>
        <pc:spChg chg="mod">
          <ac:chgData name="楊守荃" userId="2f8781d7-4e3a-4e0e-8407-87b0155da33d" providerId="ADAL" clId="{ED452106-8A0D-44EF-AA99-69D5CEF158FC}" dt="2024-01-03T07:04:08.777" v="2888" actId="1076"/>
          <ac:spMkLst>
            <pc:docMk/>
            <pc:sldMk cId="1309168429" sldId="296"/>
            <ac:spMk id="2" creationId="{7F249427-0351-FFD7-7BC8-0FEF30F0EE99}"/>
          </ac:spMkLst>
        </pc:spChg>
        <pc:graphicFrameChg chg="mod modGraphic">
          <ac:chgData name="楊守荃" userId="2f8781d7-4e3a-4e0e-8407-87b0155da33d" providerId="ADAL" clId="{ED452106-8A0D-44EF-AA99-69D5CEF158FC}" dt="2024-01-03T07:04:22.718" v="2893" actId="1076"/>
          <ac:graphicFrameMkLst>
            <pc:docMk/>
            <pc:sldMk cId="1309168429" sldId="296"/>
            <ac:graphicFrameMk id="3" creationId="{3AEC412F-746D-A850-78A7-769B7FCE35BF}"/>
          </ac:graphicFrameMkLst>
        </pc:graphicFrameChg>
      </pc:sldChg>
      <pc:sldChg chg="modSp mod">
        <pc:chgData name="楊守荃" userId="2f8781d7-4e3a-4e0e-8407-87b0155da33d" providerId="ADAL" clId="{ED452106-8A0D-44EF-AA99-69D5CEF158FC}" dt="2024-01-03T07:52:26.377" v="3353" actId="20577"/>
        <pc:sldMkLst>
          <pc:docMk/>
          <pc:sldMk cId="2428336479" sldId="300"/>
        </pc:sldMkLst>
        <pc:spChg chg="mod">
          <ac:chgData name="楊守荃" userId="2f8781d7-4e3a-4e0e-8407-87b0155da33d" providerId="ADAL" clId="{ED452106-8A0D-44EF-AA99-69D5CEF158FC}" dt="2024-01-03T07:52:26.377" v="3353" actId="20577"/>
          <ac:spMkLst>
            <pc:docMk/>
            <pc:sldMk cId="2428336479" sldId="300"/>
            <ac:spMk id="2" creationId="{7F249427-0351-FFD7-7BC8-0FEF30F0EE99}"/>
          </ac:spMkLst>
        </pc:spChg>
      </pc:sldChg>
      <pc:sldChg chg="addSp delSp modSp mod">
        <pc:chgData name="楊守荃" userId="2f8781d7-4e3a-4e0e-8407-87b0155da33d" providerId="ADAL" clId="{ED452106-8A0D-44EF-AA99-69D5CEF158FC}" dt="2024-01-03T09:18:54.851" v="3866" actId="1076"/>
        <pc:sldMkLst>
          <pc:docMk/>
          <pc:sldMk cId="354030324" sldId="302"/>
        </pc:sldMkLst>
        <pc:spChg chg="mod">
          <ac:chgData name="楊守荃" userId="2f8781d7-4e3a-4e0e-8407-87b0155da33d" providerId="ADAL" clId="{ED452106-8A0D-44EF-AA99-69D5CEF158FC}" dt="2024-01-03T09:16:55.968" v="3837" actId="1076"/>
          <ac:spMkLst>
            <pc:docMk/>
            <pc:sldMk cId="354030324" sldId="302"/>
            <ac:spMk id="6" creationId="{00000000-0000-0000-0000-000000000000}"/>
          </ac:spMkLst>
        </pc:spChg>
        <pc:spChg chg="mod">
          <ac:chgData name="楊守荃" userId="2f8781d7-4e3a-4e0e-8407-87b0155da33d" providerId="ADAL" clId="{ED452106-8A0D-44EF-AA99-69D5CEF158FC}" dt="2024-01-03T09:16:38.565" v="3832" actId="1076"/>
          <ac:spMkLst>
            <pc:docMk/>
            <pc:sldMk cId="354030324" sldId="302"/>
            <ac:spMk id="13" creationId="{00000000-0000-0000-0000-000000000000}"/>
          </ac:spMkLst>
        </pc:spChg>
        <pc:spChg chg="mod">
          <ac:chgData name="楊守荃" userId="2f8781d7-4e3a-4e0e-8407-87b0155da33d" providerId="ADAL" clId="{ED452106-8A0D-44EF-AA99-69D5CEF158FC}" dt="2024-01-03T09:16:52.069" v="3835" actId="1076"/>
          <ac:spMkLst>
            <pc:docMk/>
            <pc:sldMk cId="354030324" sldId="302"/>
            <ac:spMk id="14" creationId="{00000000-0000-0000-0000-000000000000}"/>
          </ac:spMkLst>
        </pc:spChg>
        <pc:spChg chg="mod">
          <ac:chgData name="楊守荃" userId="2f8781d7-4e3a-4e0e-8407-87b0155da33d" providerId="ADAL" clId="{ED452106-8A0D-44EF-AA99-69D5CEF158FC}" dt="2024-01-03T09:17:59.241" v="3853" actId="1076"/>
          <ac:spMkLst>
            <pc:docMk/>
            <pc:sldMk cId="354030324" sldId="302"/>
            <ac:spMk id="15" creationId="{00000000-0000-0000-0000-000000000000}"/>
          </ac:spMkLst>
        </pc:spChg>
        <pc:spChg chg="mod">
          <ac:chgData name="楊守荃" userId="2f8781d7-4e3a-4e0e-8407-87b0155da33d" providerId="ADAL" clId="{ED452106-8A0D-44EF-AA99-69D5CEF158FC}" dt="2024-01-03T09:16:35.602" v="3831" actId="1076"/>
          <ac:spMkLst>
            <pc:docMk/>
            <pc:sldMk cId="354030324" sldId="302"/>
            <ac:spMk id="16" creationId="{00000000-0000-0000-0000-000000000000}"/>
          </ac:spMkLst>
        </pc:spChg>
        <pc:spChg chg="mod">
          <ac:chgData name="楊守荃" userId="2f8781d7-4e3a-4e0e-8407-87b0155da33d" providerId="ADAL" clId="{ED452106-8A0D-44EF-AA99-69D5CEF158FC}" dt="2024-01-03T09:17:01.851" v="3839" actId="1076"/>
          <ac:spMkLst>
            <pc:docMk/>
            <pc:sldMk cId="354030324" sldId="302"/>
            <ac:spMk id="17" creationId="{00000000-0000-0000-0000-000000000000}"/>
          </ac:spMkLst>
        </pc:spChg>
        <pc:spChg chg="mod">
          <ac:chgData name="楊守荃" userId="2f8781d7-4e3a-4e0e-8407-87b0155da33d" providerId="ADAL" clId="{ED452106-8A0D-44EF-AA99-69D5CEF158FC}" dt="2024-01-03T09:17:15.989" v="3844" actId="1076"/>
          <ac:spMkLst>
            <pc:docMk/>
            <pc:sldMk cId="354030324" sldId="302"/>
            <ac:spMk id="18" creationId="{00000000-0000-0000-0000-000000000000}"/>
          </ac:spMkLst>
        </pc:spChg>
        <pc:spChg chg="add mod">
          <ac:chgData name="楊守荃" userId="2f8781d7-4e3a-4e0e-8407-87b0155da33d" providerId="ADAL" clId="{ED452106-8A0D-44EF-AA99-69D5CEF158FC}" dt="2024-01-03T09:18:54.851" v="3866" actId="1076"/>
          <ac:spMkLst>
            <pc:docMk/>
            <pc:sldMk cId="354030324" sldId="302"/>
            <ac:spMk id="19" creationId="{5AB653C4-6934-323B-D306-9250F9263EBE}"/>
          </ac:spMkLst>
        </pc:spChg>
        <pc:spChg chg="add mod">
          <ac:chgData name="楊守荃" userId="2f8781d7-4e3a-4e0e-8407-87b0155da33d" providerId="ADAL" clId="{ED452106-8A0D-44EF-AA99-69D5CEF158FC}" dt="2024-01-03T09:18:47.144" v="3865"/>
          <ac:spMkLst>
            <pc:docMk/>
            <pc:sldMk cId="354030324" sldId="302"/>
            <ac:spMk id="20" creationId="{3D418914-BA2C-0588-C2FD-1229166BA878}"/>
          </ac:spMkLst>
        </pc:spChg>
        <pc:spChg chg="add del mod">
          <ac:chgData name="楊守荃" userId="2f8781d7-4e3a-4e0e-8407-87b0155da33d" providerId="ADAL" clId="{ED452106-8A0D-44EF-AA99-69D5CEF158FC}" dt="2024-01-03T09:18:29.187" v="3862"/>
          <ac:spMkLst>
            <pc:docMk/>
            <pc:sldMk cId="354030324" sldId="302"/>
            <ac:spMk id="21" creationId="{B649C803-7E6F-0A88-7B05-4F2AFB69A410}"/>
          </ac:spMkLst>
        </pc:spChg>
        <pc:grpChg chg="mod">
          <ac:chgData name="楊守荃" userId="2f8781d7-4e3a-4e0e-8407-87b0155da33d" providerId="ADAL" clId="{ED452106-8A0D-44EF-AA99-69D5CEF158FC}" dt="2024-01-03T09:16:54.484" v="3836" actId="1076"/>
          <ac:grpSpMkLst>
            <pc:docMk/>
            <pc:sldMk cId="354030324" sldId="302"/>
            <ac:grpSpMk id="5" creationId="{00000000-0000-0000-0000-000000000000}"/>
          </ac:grpSpMkLst>
        </pc:grpChg>
        <pc:grpChg chg="mod">
          <ac:chgData name="楊守荃" userId="2f8781d7-4e3a-4e0e-8407-87b0155da33d" providerId="ADAL" clId="{ED452106-8A0D-44EF-AA99-69D5CEF158FC}" dt="2024-01-03T09:17:08.764" v="3842" actId="1076"/>
          <ac:grpSpMkLst>
            <pc:docMk/>
            <pc:sldMk cId="354030324" sldId="302"/>
            <ac:grpSpMk id="8" creationId="{00000000-0000-0000-0000-000000000000}"/>
          </ac:grpSpMkLst>
        </pc:grpChg>
      </pc:sldChg>
      <pc:sldChg chg="addSp modSp new mod">
        <pc:chgData name="楊守荃" userId="2f8781d7-4e3a-4e0e-8407-87b0155da33d" providerId="ADAL" clId="{ED452106-8A0D-44EF-AA99-69D5CEF158FC}" dt="2024-01-03T07:44:42.927" v="3215" actId="122"/>
        <pc:sldMkLst>
          <pc:docMk/>
          <pc:sldMk cId="2099880180" sldId="303"/>
        </pc:sldMkLst>
        <pc:spChg chg="add mod">
          <ac:chgData name="楊守荃" userId="2f8781d7-4e3a-4e0e-8407-87b0155da33d" providerId="ADAL" clId="{ED452106-8A0D-44EF-AA99-69D5CEF158FC}" dt="2024-01-03T07:38:43.815" v="2934" actId="1076"/>
          <ac:spMkLst>
            <pc:docMk/>
            <pc:sldMk cId="2099880180" sldId="303"/>
            <ac:spMk id="2" creationId="{EE66B79D-4B2A-1EED-3833-BEBD2721BC69}"/>
          </ac:spMkLst>
        </pc:spChg>
        <pc:graphicFrameChg chg="add mod modGraphic">
          <ac:chgData name="楊守荃" userId="2f8781d7-4e3a-4e0e-8407-87b0155da33d" providerId="ADAL" clId="{ED452106-8A0D-44EF-AA99-69D5CEF158FC}" dt="2024-01-03T07:44:42.927" v="3215" actId="122"/>
          <ac:graphicFrameMkLst>
            <pc:docMk/>
            <pc:sldMk cId="2099880180" sldId="303"/>
            <ac:graphicFrameMk id="3" creationId="{D6B75C7F-2039-F7B9-4E23-43579F05DA97}"/>
          </ac:graphicFrameMkLst>
        </pc:graphicFrameChg>
      </pc:sldChg>
      <pc:sldChg chg="modSp add mod ord">
        <pc:chgData name="楊守荃" userId="2f8781d7-4e3a-4e0e-8407-87b0155da33d" providerId="ADAL" clId="{ED452106-8A0D-44EF-AA99-69D5CEF158FC}" dt="2024-01-03T08:07:35.627" v="3391"/>
        <pc:sldMkLst>
          <pc:docMk/>
          <pc:sldMk cId="4037310834" sldId="304"/>
        </pc:sldMkLst>
        <pc:spChg chg="mod">
          <ac:chgData name="楊守荃" userId="2f8781d7-4e3a-4e0e-8407-87b0155da33d" providerId="ADAL" clId="{ED452106-8A0D-44EF-AA99-69D5CEF158FC}" dt="2024-01-03T07:53:02.862" v="3358"/>
          <ac:spMkLst>
            <pc:docMk/>
            <pc:sldMk cId="4037310834" sldId="304"/>
            <ac:spMk id="2" creationId="{3E2F902E-1D47-A8D2-D1C7-43B8AFD069A3}"/>
          </ac:spMkLst>
        </pc:spChg>
      </pc:sldChg>
      <pc:sldChg chg="modSp add mod ord">
        <pc:chgData name="楊守荃" userId="2f8781d7-4e3a-4e0e-8407-87b0155da33d" providerId="ADAL" clId="{ED452106-8A0D-44EF-AA99-69D5CEF158FC}" dt="2024-01-03T07:53:32.373" v="3384" actId="20577"/>
        <pc:sldMkLst>
          <pc:docMk/>
          <pc:sldMk cId="3367283426" sldId="305"/>
        </pc:sldMkLst>
        <pc:spChg chg="mod">
          <ac:chgData name="楊守荃" userId="2f8781d7-4e3a-4e0e-8407-87b0155da33d" providerId="ADAL" clId="{ED452106-8A0D-44EF-AA99-69D5CEF158FC}" dt="2024-01-03T07:53:32.373" v="3384" actId="20577"/>
          <ac:spMkLst>
            <pc:docMk/>
            <pc:sldMk cId="3367283426" sldId="305"/>
            <ac:spMk id="2" creationId="{3E2F902E-1D47-A8D2-D1C7-43B8AFD069A3}"/>
          </ac:spMkLst>
        </pc:spChg>
      </pc:sldChg>
      <pc:sldChg chg="modSp add mod ord">
        <pc:chgData name="楊守荃" userId="2f8781d7-4e3a-4e0e-8407-87b0155da33d" providerId="ADAL" clId="{ED452106-8A0D-44EF-AA99-69D5CEF158FC}" dt="2024-01-03T09:02:23.728" v="3404" actId="113"/>
        <pc:sldMkLst>
          <pc:docMk/>
          <pc:sldMk cId="2478589086" sldId="306"/>
        </pc:sldMkLst>
        <pc:spChg chg="mod">
          <ac:chgData name="楊守荃" userId="2f8781d7-4e3a-4e0e-8407-87b0155da33d" providerId="ADAL" clId="{ED452106-8A0D-44EF-AA99-69D5CEF158FC}" dt="2024-01-03T09:02:23.728" v="3404" actId="113"/>
          <ac:spMkLst>
            <pc:docMk/>
            <pc:sldMk cId="2478589086" sldId="306"/>
            <ac:spMk id="3" creationId="{44F4202F-58D2-371D-257B-AE4D1AD445AE}"/>
          </ac:spMkLst>
        </pc:spChg>
      </pc:sldChg>
      <pc:sldChg chg="addSp delSp modSp add mod ord">
        <pc:chgData name="楊守荃" userId="2f8781d7-4e3a-4e0e-8407-87b0155da33d" providerId="ADAL" clId="{ED452106-8A0D-44EF-AA99-69D5CEF158FC}" dt="2024-01-03T09:13:49.551" v="3758" actId="1076"/>
        <pc:sldMkLst>
          <pc:docMk/>
          <pc:sldMk cId="1969910400" sldId="307"/>
        </pc:sldMkLst>
        <pc:spChg chg="mod">
          <ac:chgData name="楊守荃" userId="2f8781d7-4e3a-4e0e-8407-87b0155da33d" providerId="ADAL" clId="{ED452106-8A0D-44EF-AA99-69D5CEF158FC}" dt="2024-01-03T09:13:17.611" v="3755" actId="20577"/>
          <ac:spMkLst>
            <pc:docMk/>
            <pc:sldMk cId="1969910400" sldId="307"/>
            <ac:spMk id="2" creationId="{7F249427-0351-FFD7-7BC8-0FEF30F0EE99}"/>
          </ac:spMkLst>
        </pc:spChg>
        <pc:spChg chg="mod">
          <ac:chgData name="楊守荃" userId="2f8781d7-4e3a-4e0e-8407-87b0155da33d" providerId="ADAL" clId="{ED452106-8A0D-44EF-AA99-69D5CEF158FC}" dt="2024-01-03T09:11:11.613" v="3448"/>
          <ac:spMkLst>
            <pc:docMk/>
            <pc:sldMk cId="1969910400" sldId="307"/>
            <ac:spMk id="5" creationId="{B0278F55-7E3F-38B7-12B5-D38E60D02109}"/>
          </ac:spMkLst>
        </pc:spChg>
        <pc:graphicFrameChg chg="del">
          <ac:chgData name="楊守荃" userId="2f8781d7-4e3a-4e0e-8407-87b0155da33d" providerId="ADAL" clId="{ED452106-8A0D-44EF-AA99-69D5CEF158FC}" dt="2024-01-03T09:13:24.817" v="3756" actId="478"/>
          <ac:graphicFrameMkLst>
            <pc:docMk/>
            <pc:sldMk cId="1969910400" sldId="307"/>
            <ac:graphicFrameMk id="3" creationId="{3AEC412F-746D-A850-78A7-769B7FCE35BF}"/>
          </ac:graphicFrameMkLst>
        </pc:graphicFrameChg>
        <pc:picChg chg="add mod">
          <ac:chgData name="楊守荃" userId="2f8781d7-4e3a-4e0e-8407-87b0155da33d" providerId="ADAL" clId="{ED452106-8A0D-44EF-AA99-69D5CEF158FC}" dt="2024-01-03T09:13:49.551" v="3758" actId="1076"/>
          <ac:picMkLst>
            <pc:docMk/>
            <pc:sldMk cId="1969910400" sldId="307"/>
            <ac:picMk id="4" creationId="{7C19018C-9DC9-3FA7-418C-CA3D77BCF62F}"/>
          </ac:picMkLst>
        </pc:picChg>
      </pc:sldChg>
      <pc:sldChg chg="addSp delSp modSp mod">
        <pc:chgData name="楊守荃" userId="2f8781d7-4e3a-4e0e-8407-87b0155da33d" providerId="ADAL" clId="{ED452106-8A0D-44EF-AA99-69D5CEF158FC}" dt="2024-01-03T09:16:01.539" v="3830" actId="14100"/>
        <pc:sldMkLst>
          <pc:docMk/>
          <pc:sldMk cId="2197842617" sldId="309"/>
        </pc:sldMkLst>
        <pc:spChg chg="add del mod">
          <ac:chgData name="楊守荃" userId="2f8781d7-4e3a-4e0e-8407-87b0155da33d" providerId="ADAL" clId="{ED452106-8A0D-44EF-AA99-69D5CEF158FC}" dt="2024-01-03T09:14:09.621" v="3768" actId="478"/>
          <ac:spMkLst>
            <pc:docMk/>
            <pc:sldMk cId="2197842617" sldId="309"/>
            <ac:spMk id="2" creationId="{390356FD-50FA-2B4D-38D9-C800CCB456B4}"/>
          </ac:spMkLst>
        </pc:spChg>
        <pc:spChg chg="add mod">
          <ac:chgData name="楊守荃" userId="2f8781d7-4e3a-4e0e-8407-87b0155da33d" providerId="ADAL" clId="{ED452106-8A0D-44EF-AA99-69D5CEF158FC}" dt="2024-01-03T09:14:30.229" v="3816" actId="1076"/>
          <ac:spMkLst>
            <pc:docMk/>
            <pc:sldMk cId="2197842617" sldId="309"/>
            <ac:spMk id="4" creationId="{E0D39F2A-E3B4-6A3C-84A0-4EEFCE18CCA0}"/>
          </ac:spMkLst>
        </pc:spChg>
        <pc:picChg chg="del">
          <ac:chgData name="楊守荃" userId="2f8781d7-4e3a-4e0e-8407-87b0155da33d" providerId="ADAL" clId="{ED452106-8A0D-44EF-AA99-69D5CEF158FC}" dt="2024-01-03T09:13:55.845" v="3759" actId="478"/>
          <ac:picMkLst>
            <pc:docMk/>
            <pc:sldMk cId="2197842617" sldId="309"/>
            <ac:picMk id="3" creationId="{14EC5C6A-C4BB-4206-E9F2-52533DA46653}"/>
          </ac:picMkLst>
        </pc:picChg>
        <pc:picChg chg="add mod">
          <ac:chgData name="楊守荃" userId="2f8781d7-4e3a-4e0e-8407-87b0155da33d" providerId="ADAL" clId="{ED452106-8A0D-44EF-AA99-69D5CEF158FC}" dt="2024-01-03T09:15:09.057" v="3823" actId="1076"/>
          <ac:picMkLst>
            <pc:docMk/>
            <pc:sldMk cId="2197842617" sldId="309"/>
            <ac:picMk id="6" creationId="{2539B44E-D95E-61FC-D951-EEFB2EB80FEA}"/>
          </ac:picMkLst>
        </pc:picChg>
        <pc:picChg chg="add mod">
          <ac:chgData name="楊守荃" userId="2f8781d7-4e3a-4e0e-8407-87b0155da33d" providerId="ADAL" clId="{ED452106-8A0D-44EF-AA99-69D5CEF158FC}" dt="2024-01-03T09:16:01.539" v="3830" actId="14100"/>
          <ac:picMkLst>
            <pc:docMk/>
            <pc:sldMk cId="2197842617" sldId="309"/>
            <ac:picMk id="8" creationId="{5435DE0C-CE39-8B6E-902B-6C9206FA2E66}"/>
          </ac:picMkLst>
        </pc:picChg>
      </pc:sldChg>
      <pc:sldChg chg="modSp mod">
        <pc:chgData name="楊守荃" userId="2f8781d7-4e3a-4e0e-8407-87b0155da33d" providerId="ADAL" clId="{ED452106-8A0D-44EF-AA99-69D5CEF158FC}" dt="2024-01-03T09:19:25.319" v="3880" actId="1076"/>
        <pc:sldMkLst>
          <pc:docMk/>
          <pc:sldMk cId="311139228" sldId="310"/>
        </pc:sldMkLst>
        <pc:picChg chg="mod">
          <ac:chgData name="楊守荃" userId="2f8781d7-4e3a-4e0e-8407-87b0155da33d" providerId="ADAL" clId="{ED452106-8A0D-44EF-AA99-69D5CEF158FC}" dt="2024-01-03T09:19:00.662" v="3867" actId="1076"/>
          <ac:picMkLst>
            <pc:docMk/>
            <pc:sldMk cId="311139228" sldId="310"/>
            <ac:picMk id="4" creationId="{B60FA913-9C03-E2ED-1D67-8C6BBE6671FD}"/>
          </ac:picMkLst>
        </pc:picChg>
        <pc:picChg chg="mod ord">
          <ac:chgData name="楊守荃" userId="2f8781d7-4e3a-4e0e-8407-87b0155da33d" providerId="ADAL" clId="{ED452106-8A0D-44EF-AA99-69D5CEF158FC}" dt="2024-01-03T09:19:25.319" v="3880" actId="1076"/>
          <ac:picMkLst>
            <pc:docMk/>
            <pc:sldMk cId="311139228" sldId="310"/>
            <ac:picMk id="6" creationId="{55F02309-08EC-2822-3473-B7AF1944FEE6}"/>
          </ac:picMkLst>
        </pc:picChg>
        <pc:picChg chg="mod">
          <ac:chgData name="楊守荃" userId="2f8781d7-4e3a-4e0e-8407-87b0155da33d" providerId="ADAL" clId="{ED452106-8A0D-44EF-AA99-69D5CEF158FC}" dt="2024-01-03T09:19:20.010" v="3877" actId="1076"/>
          <ac:picMkLst>
            <pc:docMk/>
            <pc:sldMk cId="311139228" sldId="310"/>
            <ac:picMk id="8" creationId="{7D6D4D31-1D49-4754-1FCE-829BF702D1C8}"/>
          </ac:picMkLst>
        </pc:picChg>
        <pc:picChg chg="mod">
          <ac:chgData name="楊守荃" userId="2f8781d7-4e3a-4e0e-8407-87b0155da33d" providerId="ADAL" clId="{ED452106-8A0D-44EF-AA99-69D5CEF158FC}" dt="2024-01-03T09:19:22.789" v="3879" actId="1076"/>
          <ac:picMkLst>
            <pc:docMk/>
            <pc:sldMk cId="311139228" sldId="310"/>
            <ac:picMk id="10" creationId="{BCAB0DF0-28DF-9E2D-341D-9C7A2BD1E24D}"/>
          </ac:picMkLst>
        </pc:picChg>
      </pc:sldChg>
    </pc:docChg>
  </pc:docChgLst>
  <pc:docChgLst>
    <pc:chgData name="程品諭" userId="cd8005a3-0e09-48f1-a3c9-fc4f8a6331c0" providerId="ADAL" clId="{DD6DFE3C-9534-6546-B855-B4BE3F0F4A40}"/>
    <pc:docChg chg="undo custSel addSld delSld modSld sldOrd">
      <pc:chgData name="程品諭" userId="cd8005a3-0e09-48f1-a3c9-fc4f8a6331c0" providerId="ADAL" clId="{DD6DFE3C-9534-6546-B855-B4BE3F0F4A40}" dt="2024-01-03T09:20:34.735" v="3941" actId="1076"/>
      <pc:docMkLst>
        <pc:docMk/>
      </pc:docMkLst>
      <pc:sldChg chg="modSp mod">
        <pc:chgData name="程品諭" userId="cd8005a3-0e09-48f1-a3c9-fc4f8a6331c0" providerId="ADAL" clId="{DD6DFE3C-9534-6546-B855-B4BE3F0F4A40}" dt="2024-01-02T13:57:57.680" v="132" actId="1076"/>
        <pc:sldMkLst>
          <pc:docMk/>
          <pc:sldMk cId="0" sldId="256"/>
        </pc:sldMkLst>
        <pc:spChg chg="mod">
          <ac:chgData name="程品諭" userId="cd8005a3-0e09-48f1-a3c9-fc4f8a6331c0" providerId="ADAL" clId="{DD6DFE3C-9534-6546-B855-B4BE3F0F4A40}" dt="2024-01-02T13:57:56.558" v="131" actId="20577"/>
          <ac:spMkLst>
            <pc:docMk/>
            <pc:sldMk cId="0" sldId="256"/>
            <ac:spMk id="10" creationId="{00000000-0000-0000-0000-000000000000}"/>
          </ac:spMkLst>
        </pc:spChg>
        <pc:grpChg chg="mod">
          <ac:chgData name="程品諭" userId="cd8005a3-0e09-48f1-a3c9-fc4f8a6331c0" providerId="ADAL" clId="{DD6DFE3C-9534-6546-B855-B4BE3F0F4A40}" dt="2024-01-02T13:57:57.680" v="132" actId="1076"/>
          <ac:grpSpMkLst>
            <pc:docMk/>
            <pc:sldMk cId="0" sldId="256"/>
            <ac:grpSpMk id="2" creationId="{00000000-0000-0000-0000-000000000000}"/>
          </ac:grpSpMkLst>
        </pc:grpChg>
      </pc:sldChg>
      <pc:sldChg chg="addSp delSp modSp mod">
        <pc:chgData name="程品諭" userId="cd8005a3-0e09-48f1-a3c9-fc4f8a6331c0" providerId="ADAL" clId="{DD6DFE3C-9534-6546-B855-B4BE3F0F4A40}" dt="2024-01-03T07:37:11.753" v="3155" actId="20577"/>
        <pc:sldMkLst>
          <pc:docMk/>
          <pc:sldMk cId="0" sldId="257"/>
        </pc:sldMkLst>
        <pc:spChg chg="add mod">
          <ac:chgData name="程品諭" userId="cd8005a3-0e09-48f1-a3c9-fc4f8a6331c0" providerId="ADAL" clId="{DD6DFE3C-9534-6546-B855-B4BE3F0F4A40}" dt="2024-01-03T07:37:03.069" v="3150" actId="20577"/>
          <ac:spMkLst>
            <pc:docMk/>
            <pc:sldMk cId="0" sldId="257"/>
            <ac:spMk id="3" creationId="{692089CD-37D5-14D2-C432-A6652A04F932}"/>
          </ac:spMkLst>
        </pc:spChg>
        <pc:spChg chg="del">
          <ac:chgData name="程品諭" userId="cd8005a3-0e09-48f1-a3c9-fc4f8a6331c0" providerId="ADAL" clId="{DD6DFE3C-9534-6546-B855-B4BE3F0F4A40}" dt="2024-01-03T07:36:47.339" v="3148" actId="478"/>
          <ac:spMkLst>
            <pc:docMk/>
            <pc:sldMk cId="0" sldId="257"/>
            <ac:spMk id="4" creationId="{00000000-0000-0000-0000-000000000000}"/>
          </ac:spMkLst>
        </pc:spChg>
        <pc:spChg chg="mod">
          <ac:chgData name="程品諭" userId="cd8005a3-0e09-48f1-a3c9-fc4f8a6331c0" providerId="ADAL" clId="{DD6DFE3C-9534-6546-B855-B4BE3F0F4A40}" dt="2024-01-03T07:37:11.753" v="3155" actId="20577"/>
          <ac:spMkLst>
            <pc:docMk/>
            <pc:sldMk cId="0" sldId="257"/>
            <ac:spMk id="5" creationId="{00000000-0000-0000-0000-000000000000}"/>
          </ac:spMkLst>
        </pc:spChg>
      </pc:sldChg>
      <pc:sldChg chg="addSp delSp modSp mod">
        <pc:chgData name="程品諭" userId="cd8005a3-0e09-48f1-a3c9-fc4f8a6331c0" providerId="ADAL" clId="{DD6DFE3C-9534-6546-B855-B4BE3F0F4A40}" dt="2024-01-03T07:39:04.499" v="3182"/>
        <pc:sldMkLst>
          <pc:docMk/>
          <pc:sldMk cId="3292306286" sldId="266"/>
        </pc:sldMkLst>
        <pc:spChg chg="add mod">
          <ac:chgData name="程品諭" userId="cd8005a3-0e09-48f1-a3c9-fc4f8a6331c0" providerId="ADAL" clId="{DD6DFE3C-9534-6546-B855-B4BE3F0F4A40}" dt="2024-01-03T07:39:02.342" v="3180" actId="20577"/>
          <ac:spMkLst>
            <pc:docMk/>
            <pc:sldMk cId="3292306286" sldId="266"/>
            <ac:spMk id="3" creationId="{A92F3FFE-9FFA-4BAF-EE9F-723DC363F382}"/>
          </ac:spMkLst>
        </pc:spChg>
        <pc:spChg chg="del mod">
          <ac:chgData name="程品諭" userId="cd8005a3-0e09-48f1-a3c9-fc4f8a6331c0" providerId="ADAL" clId="{DD6DFE3C-9534-6546-B855-B4BE3F0F4A40}" dt="2024-01-03T07:39:04.499" v="3182"/>
          <ac:spMkLst>
            <pc:docMk/>
            <pc:sldMk cId="3292306286" sldId="266"/>
            <ac:spMk id="4" creationId="{00000000-0000-0000-0000-000000000000}"/>
          </ac:spMkLst>
        </pc:spChg>
      </pc:sldChg>
      <pc:sldChg chg="addSp delSp modSp mod">
        <pc:chgData name="程品諭" userId="cd8005a3-0e09-48f1-a3c9-fc4f8a6331c0" providerId="ADAL" clId="{DD6DFE3C-9534-6546-B855-B4BE3F0F4A40}" dt="2024-01-03T07:38:27.188" v="3172" actId="1076"/>
        <pc:sldMkLst>
          <pc:docMk/>
          <pc:sldMk cId="1131849264" sldId="267"/>
        </pc:sldMkLst>
        <pc:spChg chg="add mod">
          <ac:chgData name="程品諭" userId="cd8005a3-0e09-48f1-a3c9-fc4f8a6331c0" providerId="ADAL" clId="{DD6DFE3C-9534-6546-B855-B4BE3F0F4A40}" dt="2024-01-03T07:37:33.841" v="3160" actId="20577"/>
          <ac:spMkLst>
            <pc:docMk/>
            <pc:sldMk cId="1131849264" sldId="267"/>
            <ac:spMk id="3" creationId="{36EF4AD6-00F4-97CA-1A8F-DD96224D42D6}"/>
          </ac:spMkLst>
        </pc:spChg>
        <pc:spChg chg="del mod">
          <ac:chgData name="程品諭" userId="cd8005a3-0e09-48f1-a3c9-fc4f8a6331c0" providerId="ADAL" clId="{DD6DFE3C-9534-6546-B855-B4BE3F0F4A40}" dt="2024-01-03T07:37:29.277" v="3158" actId="478"/>
          <ac:spMkLst>
            <pc:docMk/>
            <pc:sldMk cId="1131849264" sldId="267"/>
            <ac:spMk id="4" creationId="{00000000-0000-0000-0000-000000000000}"/>
          </ac:spMkLst>
        </pc:spChg>
        <pc:spChg chg="mod">
          <ac:chgData name="程品諭" userId="cd8005a3-0e09-48f1-a3c9-fc4f8a6331c0" providerId="ADAL" clId="{DD6DFE3C-9534-6546-B855-B4BE3F0F4A40}" dt="2024-01-03T07:38:27.188" v="3172" actId="1076"/>
          <ac:spMkLst>
            <pc:docMk/>
            <pc:sldMk cId="1131849264" sldId="267"/>
            <ac:spMk id="5" creationId="{0833FABF-70D2-7B71-56BE-8F28F0B42B11}"/>
          </ac:spMkLst>
        </pc:spChg>
      </pc:sldChg>
      <pc:sldChg chg="addSp delSp modSp mod">
        <pc:chgData name="程品諭" userId="cd8005a3-0e09-48f1-a3c9-fc4f8a6331c0" providerId="ADAL" clId="{DD6DFE3C-9534-6546-B855-B4BE3F0F4A40}" dt="2024-01-03T07:39:59.723" v="3203"/>
        <pc:sldMkLst>
          <pc:docMk/>
          <pc:sldMk cId="1736189143" sldId="268"/>
        </pc:sldMkLst>
        <pc:spChg chg="del mod">
          <ac:chgData name="程品諭" userId="cd8005a3-0e09-48f1-a3c9-fc4f8a6331c0" providerId="ADAL" clId="{DD6DFE3C-9534-6546-B855-B4BE3F0F4A40}" dt="2024-01-03T07:39:59.723" v="3203"/>
          <ac:spMkLst>
            <pc:docMk/>
            <pc:sldMk cId="1736189143" sldId="268"/>
            <ac:spMk id="4" creationId="{00000000-0000-0000-0000-000000000000}"/>
          </ac:spMkLst>
        </pc:spChg>
        <pc:spChg chg="add del">
          <ac:chgData name="程品諭" userId="cd8005a3-0e09-48f1-a3c9-fc4f8a6331c0" providerId="ADAL" clId="{DD6DFE3C-9534-6546-B855-B4BE3F0F4A40}" dt="2024-01-03T07:39:39.263" v="3195" actId="22"/>
          <ac:spMkLst>
            <pc:docMk/>
            <pc:sldMk cId="1736189143" sldId="268"/>
            <ac:spMk id="5" creationId="{DCD703A6-7E05-E297-FBA9-1C7365FCD526}"/>
          </ac:spMkLst>
        </pc:spChg>
        <pc:spChg chg="add mod">
          <ac:chgData name="程品諭" userId="cd8005a3-0e09-48f1-a3c9-fc4f8a6331c0" providerId="ADAL" clId="{DD6DFE3C-9534-6546-B855-B4BE3F0F4A40}" dt="2024-01-03T07:39:54.617" v="3200" actId="20577"/>
          <ac:spMkLst>
            <pc:docMk/>
            <pc:sldMk cId="1736189143" sldId="268"/>
            <ac:spMk id="6" creationId="{A73C0BC4-B18A-AE74-7B2B-E6A76663F336}"/>
          </ac:spMkLst>
        </pc:spChg>
        <pc:spChg chg="mod">
          <ac:chgData name="程品諭" userId="cd8005a3-0e09-48f1-a3c9-fc4f8a6331c0" providerId="ADAL" clId="{DD6DFE3C-9534-6546-B855-B4BE3F0F4A40}" dt="2024-01-03T07:39:57.907" v="3201" actId="1076"/>
          <ac:spMkLst>
            <pc:docMk/>
            <pc:sldMk cId="1736189143" sldId="268"/>
            <ac:spMk id="15" creationId="{770B23DA-B729-E533-5FF2-261BC1C2017E}"/>
          </ac:spMkLst>
        </pc:spChg>
      </pc:sldChg>
      <pc:sldChg chg="addSp delSp modSp mod">
        <pc:chgData name="程品諭" userId="cd8005a3-0e09-48f1-a3c9-fc4f8a6331c0" providerId="ADAL" clId="{DD6DFE3C-9534-6546-B855-B4BE3F0F4A40}" dt="2024-01-03T07:40:28.082" v="3213"/>
        <pc:sldMkLst>
          <pc:docMk/>
          <pc:sldMk cId="3743951943" sldId="269"/>
        </pc:sldMkLst>
        <pc:spChg chg="del mod">
          <ac:chgData name="程品諭" userId="cd8005a3-0e09-48f1-a3c9-fc4f8a6331c0" providerId="ADAL" clId="{DD6DFE3C-9534-6546-B855-B4BE3F0F4A40}" dt="2024-01-03T07:40:28.082" v="3213"/>
          <ac:spMkLst>
            <pc:docMk/>
            <pc:sldMk cId="3743951943" sldId="269"/>
            <ac:spMk id="4" creationId="{00000000-0000-0000-0000-000000000000}"/>
          </ac:spMkLst>
        </pc:spChg>
        <pc:spChg chg="add del">
          <ac:chgData name="程品諭" userId="cd8005a3-0e09-48f1-a3c9-fc4f8a6331c0" providerId="ADAL" clId="{DD6DFE3C-9534-6546-B855-B4BE3F0F4A40}" dt="2024-01-03T07:40:11.227" v="3205" actId="22"/>
          <ac:spMkLst>
            <pc:docMk/>
            <pc:sldMk cId="3743951943" sldId="269"/>
            <ac:spMk id="5" creationId="{E17C70F1-F94D-FCA5-0E98-803CCA8BD1A5}"/>
          </ac:spMkLst>
        </pc:spChg>
        <pc:spChg chg="add mod">
          <ac:chgData name="程品諭" userId="cd8005a3-0e09-48f1-a3c9-fc4f8a6331c0" providerId="ADAL" clId="{DD6DFE3C-9534-6546-B855-B4BE3F0F4A40}" dt="2024-01-03T07:40:23.662" v="3209" actId="20577"/>
          <ac:spMkLst>
            <pc:docMk/>
            <pc:sldMk cId="3743951943" sldId="269"/>
            <ac:spMk id="6" creationId="{62A1D308-88DF-2186-B26A-D8AAA129E712}"/>
          </ac:spMkLst>
        </pc:spChg>
        <pc:spChg chg="mod">
          <ac:chgData name="程品諭" userId="cd8005a3-0e09-48f1-a3c9-fc4f8a6331c0" providerId="ADAL" clId="{DD6DFE3C-9534-6546-B855-B4BE3F0F4A40}" dt="2024-01-03T07:22:09.891" v="2613" actId="20577"/>
          <ac:spMkLst>
            <pc:docMk/>
            <pc:sldMk cId="3743951943" sldId="269"/>
            <ac:spMk id="15" creationId="{770B23DA-B729-E533-5FF2-261BC1C2017E}"/>
          </ac:spMkLst>
        </pc:spChg>
      </pc:sldChg>
      <pc:sldChg chg="addSp delSp modSp mod">
        <pc:chgData name="程品諭" userId="cd8005a3-0e09-48f1-a3c9-fc4f8a6331c0" providerId="ADAL" clId="{DD6DFE3C-9534-6546-B855-B4BE3F0F4A40}" dt="2024-01-03T07:38:18.577" v="3171" actId="1076"/>
        <pc:sldMkLst>
          <pc:docMk/>
          <pc:sldMk cId="2948729931" sldId="270"/>
        </pc:sldMkLst>
        <pc:spChg chg="add mod">
          <ac:chgData name="程品諭" userId="cd8005a3-0e09-48f1-a3c9-fc4f8a6331c0" providerId="ADAL" clId="{DD6DFE3C-9534-6546-B855-B4BE3F0F4A40}" dt="2024-01-03T07:37:55.309" v="3166"/>
          <ac:spMkLst>
            <pc:docMk/>
            <pc:sldMk cId="2948729931" sldId="270"/>
            <ac:spMk id="3" creationId="{96CC88F9-250F-3F10-05DA-E10E92C14FCE}"/>
          </ac:spMkLst>
        </pc:spChg>
        <pc:spChg chg="add del mod">
          <ac:chgData name="程品諭" userId="cd8005a3-0e09-48f1-a3c9-fc4f8a6331c0" providerId="ADAL" clId="{DD6DFE3C-9534-6546-B855-B4BE3F0F4A40}" dt="2024-01-03T07:37:58.691" v="3168" actId="478"/>
          <ac:spMkLst>
            <pc:docMk/>
            <pc:sldMk cId="2948729931" sldId="270"/>
            <ac:spMk id="4" creationId="{00000000-0000-0000-0000-000000000000}"/>
          </ac:spMkLst>
        </pc:spChg>
        <pc:spChg chg="mod">
          <ac:chgData name="程品諭" userId="cd8005a3-0e09-48f1-a3c9-fc4f8a6331c0" providerId="ADAL" clId="{DD6DFE3C-9534-6546-B855-B4BE3F0F4A40}" dt="2024-01-03T07:38:15.701" v="3169" actId="1076"/>
          <ac:spMkLst>
            <pc:docMk/>
            <pc:sldMk cId="2948729931" sldId="270"/>
            <ac:spMk id="15" creationId="{770B23DA-B729-E533-5FF2-261BC1C2017E}"/>
          </ac:spMkLst>
        </pc:spChg>
        <pc:picChg chg="mod">
          <ac:chgData name="程品諭" userId="cd8005a3-0e09-48f1-a3c9-fc4f8a6331c0" providerId="ADAL" clId="{DD6DFE3C-9534-6546-B855-B4BE3F0F4A40}" dt="2024-01-03T07:38:18.577" v="3171" actId="1076"/>
          <ac:picMkLst>
            <pc:docMk/>
            <pc:sldMk cId="2948729931" sldId="270"/>
            <ac:picMk id="12" creationId="{412A6072-AA1C-873C-26BF-09E3DBC163C6}"/>
          </ac:picMkLst>
        </pc:picChg>
      </pc:sldChg>
      <pc:sldChg chg="addSp delSp modSp mod">
        <pc:chgData name="程品諭" userId="cd8005a3-0e09-48f1-a3c9-fc4f8a6331c0" providerId="ADAL" clId="{DD6DFE3C-9534-6546-B855-B4BE3F0F4A40}" dt="2024-01-03T07:39:14.937" v="3186"/>
        <pc:sldMkLst>
          <pc:docMk/>
          <pc:sldMk cId="3088402083" sldId="271"/>
        </pc:sldMkLst>
        <pc:spChg chg="del mod">
          <ac:chgData name="程品諭" userId="cd8005a3-0e09-48f1-a3c9-fc4f8a6331c0" providerId="ADAL" clId="{DD6DFE3C-9534-6546-B855-B4BE3F0F4A40}" dt="2024-01-03T07:39:14.937" v="3186"/>
          <ac:spMkLst>
            <pc:docMk/>
            <pc:sldMk cId="3088402083" sldId="271"/>
            <ac:spMk id="4" creationId="{00000000-0000-0000-0000-000000000000}"/>
          </ac:spMkLst>
        </pc:spChg>
        <pc:spChg chg="add mod">
          <ac:chgData name="程品諭" userId="cd8005a3-0e09-48f1-a3c9-fc4f8a6331c0" providerId="ADAL" clId="{DD6DFE3C-9534-6546-B855-B4BE3F0F4A40}" dt="2024-01-03T07:39:08.635" v="3183"/>
          <ac:spMkLst>
            <pc:docMk/>
            <pc:sldMk cId="3088402083" sldId="271"/>
            <ac:spMk id="6" creationId="{7D82097C-92AE-5811-B77A-9F35C1EF81AD}"/>
          </ac:spMkLst>
        </pc:spChg>
      </pc:sldChg>
      <pc:sldChg chg="addSp delSp modSp mod">
        <pc:chgData name="程品諭" userId="cd8005a3-0e09-48f1-a3c9-fc4f8a6331c0" providerId="ADAL" clId="{DD6DFE3C-9534-6546-B855-B4BE3F0F4A40}" dt="2024-01-03T07:39:37.609" v="3193"/>
        <pc:sldMkLst>
          <pc:docMk/>
          <pc:sldMk cId="3233297606" sldId="272"/>
        </pc:sldMkLst>
        <pc:spChg chg="del mod">
          <ac:chgData name="程品諭" userId="cd8005a3-0e09-48f1-a3c9-fc4f8a6331c0" providerId="ADAL" clId="{DD6DFE3C-9534-6546-B855-B4BE3F0F4A40}" dt="2024-01-03T07:39:37.609" v="3193"/>
          <ac:spMkLst>
            <pc:docMk/>
            <pc:sldMk cId="3233297606" sldId="272"/>
            <ac:spMk id="4" creationId="{00000000-0000-0000-0000-000000000000}"/>
          </ac:spMkLst>
        </pc:spChg>
        <pc:spChg chg="add mod">
          <ac:chgData name="程品諭" userId="cd8005a3-0e09-48f1-a3c9-fc4f8a6331c0" providerId="ADAL" clId="{DD6DFE3C-9534-6546-B855-B4BE3F0F4A40}" dt="2024-01-03T07:39:30.367" v="3191" actId="20577"/>
          <ac:spMkLst>
            <pc:docMk/>
            <pc:sldMk cId="3233297606" sldId="272"/>
            <ac:spMk id="6" creationId="{FBAFF819-F703-AFD6-A97B-BC29A10AE8B4}"/>
          </ac:spMkLst>
        </pc:spChg>
      </pc:sldChg>
      <pc:sldChg chg="addSp delSp modSp mod">
        <pc:chgData name="程品諭" userId="cd8005a3-0e09-48f1-a3c9-fc4f8a6331c0" providerId="ADAL" clId="{DD6DFE3C-9534-6546-B855-B4BE3F0F4A40}" dt="2024-01-03T07:46:11.414" v="3330" actId="20577"/>
        <pc:sldMkLst>
          <pc:docMk/>
          <pc:sldMk cId="2312362292" sldId="273"/>
        </pc:sldMkLst>
        <pc:spChg chg="add del mod">
          <ac:chgData name="程品諭" userId="cd8005a3-0e09-48f1-a3c9-fc4f8a6331c0" providerId="ADAL" clId="{DD6DFE3C-9534-6546-B855-B4BE3F0F4A40}" dt="2024-01-03T07:45:16.506" v="3309" actId="478"/>
          <ac:spMkLst>
            <pc:docMk/>
            <pc:sldMk cId="2312362292" sldId="273"/>
            <ac:spMk id="3" creationId="{3B8FBFF0-5919-A307-41F2-4D52422FC4DB}"/>
          </ac:spMkLst>
        </pc:spChg>
        <pc:spChg chg="add del">
          <ac:chgData name="程品諭" userId="cd8005a3-0e09-48f1-a3c9-fc4f8a6331c0" providerId="ADAL" clId="{DD6DFE3C-9534-6546-B855-B4BE3F0F4A40}" dt="2024-01-03T07:43:29.844" v="3263" actId="478"/>
          <ac:spMkLst>
            <pc:docMk/>
            <pc:sldMk cId="2312362292" sldId="273"/>
            <ac:spMk id="4" creationId="{00000000-0000-0000-0000-000000000000}"/>
          </ac:spMkLst>
        </pc:spChg>
        <pc:spChg chg="add mod">
          <ac:chgData name="程品諭" userId="cd8005a3-0e09-48f1-a3c9-fc4f8a6331c0" providerId="ADAL" clId="{DD6DFE3C-9534-6546-B855-B4BE3F0F4A40}" dt="2024-01-03T07:46:11.414" v="3330" actId="20577"/>
          <ac:spMkLst>
            <pc:docMk/>
            <pc:sldMk cId="2312362292" sldId="273"/>
            <ac:spMk id="6" creationId="{BF54988D-678E-CD57-A419-B7B685E0479D}"/>
          </ac:spMkLst>
        </pc:spChg>
      </pc:sldChg>
      <pc:sldChg chg="addSp delSp modSp mod">
        <pc:chgData name="程品諭" userId="cd8005a3-0e09-48f1-a3c9-fc4f8a6331c0" providerId="ADAL" clId="{DD6DFE3C-9534-6546-B855-B4BE3F0F4A40}" dt="2024-01-03T07:46:13.868" v="3333" actId="20577"/>
        <pc:sldMkLst>
          <pc:docMk/>
          <pc:sldMk cId="850855230" sldId="274"/>
        </pc:sldMkLst>
        <pc:spChg chg="add mod">
          <ac:chgData name="程品諭" userId="cd8005a3-0e09-48f1-a3c9-fc4f8a6331c0" providerId="ADAL" clId="{DD6DFE3C-9534-6546-B855-B4BE3F0F4A40}" dt="2024-01-03T07:46:13.868" v="3333" actId="20577"/>
          <ac:spMkLst>
            <pc:docMk/>
            <pc:sldMk cId="850855230" sldId="274"/>
            <ac:spMk id="3" creationId="{D26600AF-E7BA-4A8C-7320-A2D5B380E0F3}"/>
          </ac:spMkLst>
        </pc:spChg>
        <pc:spChg chg="del">
          <ac:chgData name="程品諭" userId="cd8005a3-0e09-48f1-a3c9-fc4f8a6331c0" providerId="ADAL" clId="{DD6DFE3C-9534-6546-B855-B4BE3F0F4A40}" dt="2024-01-03T07:45:32.892" v="3313" actId="478"/>
          <ac:spMkLst>
            <pc:docMk/>
            <pc:sldMk cId="850855230" sldId="274"/>
            <ac:spMk id="4" creationId="{00000000-0000-0000-0000-000000000000}"/>
          </ac:spMkLst>
        </pc:spChg>
      </pc:sldChg>
      <pc:sldChg chg="addSp delSp modSp mod">
        <pc:chgData name="程品諭" userId="cd8005a3-0e09-48f1-a3c9-fc4f8a6331c0" providerId="ADAL" clId="{DD6DFE3C-9534-6546-B855-B4BE3F0F4A40}" dt="2024-01-03T07:46:17.132" v="3336" actId="20577"/>
        <pc:sldMkLst>
          <pc:docMk/>
          <pc:sldMk cId="3598366165" sldId="275"/>
        </pc:sldMkLst>
        <pc:spChg chg="add mod">
          <ac:chgData name="程品諭" userId="cd8005a3-0e09-48f1-a3c9-fc4f8a6331c0" providerId="ADAL" clId="{DD6DFE3C-9534-6546-B855-B4BE3F0F4A40}" dt="2024-01-03T07:46:17.132" v="3336" actId="20577"/>
          <ac:spMkLst>
            <pc:docMk/>
            <pc:sldMk cId="3598366165" sldId="275"/>
            <ac:spMk id="3" creationId="{ACA14BB9-7DF1-0239-D480-ABC4C0FF0779}"/>
          </ac:spMkLst>
        </pc:spChg>
        <pc:spChg chg="del">
          <ac:chgData name="程品諭" userId="cd8005a3-0e09-48f1-a3c9-fc4f8a6331c0" providerId="ADAL" clId="{DD6DFE3C-9534-6546-B855-B4BE3F0F4A40}" dt="2024-01-03T07:45:40.370" v="3315" actId="478"/>
          <ac:spMkLst>
            <pc:docMk/>
            <pc:sldMk cId="3598366165" sldId="275"/>
            <ac:spMk id="4" creationId="{00000000-0000-0000-0000-000000000000}"/>
          </ac:spMkLst>
        </pc:spChg>
      </pc:sldChg>
      <pc:sldChg chg="addSp delSp modSp mod">
        <pc:chgData name="程品諭" userId="cd8005a3-0e09-48f1-a3c9-fc4f8a6331c0" providerId="ADAL" clId="{DD6DFE3C-9534-6546-B855-B4BE3F0F4A40}" dt="2024-01-03T07:41:15.546" v="3230"/>
        <pc:sldMkLst>
          <pc:docMk/>
          <pc:sldMk cId="2403796984" sldId="276"/>
        </pc:sldMkLst>
        <pc:spChg chg="add mod">
          <ac:chgData name="程品諭" userId="cd8005a3-0e09-48f1-a3c9-fc4f8a6331c0" providerId="ADAL" clId="{DD6DFE3C-9534-6546-B855-B4BE3F0F4A40}" dt="2024-01-03T07:40:55.348" v="3221" actId="20577"/>
          <ac:spMkLst>
            <pc:docMk/>
            <pc:sldMk cId="2403796984" sldId="276"/>
            <ac:spMk id="3" creationId="{A7BE5412-2782-82F7-EE7B-AE4211FA7287}"/>
          </ac:spMkLst>
        </pc:spChg>
        <pc:spChg chg="del mod">
          <ac:chgData name="程品諭" userId="cd8005a3-0e09-48f1-a3c9-fc4f8a6331c0" providerId="ADAL" clId="{DD6DFE3C-9534-6546-B855-B4BE3F0F4A40}" dt="2024-01-03T07:41:15.546" v="3230"/>
          <ac:spMkLst>
            <pc:docMk/>
            <pc:sldMk cId="2403796984" sldId="276"/>
            <ac:spMk id="4" creationId="{00000000-0000-0000-0000-000000000000}"/>
          </ac:spMkLst>
        </pc:spChg>
      </pc:sldChg>
      <pc:sldChg chg="addSp delSp modSp mod">
        <pc:chgData name="程品諭" userId="cd8005a3-0e09-48f1-a3c9-fc4f8a6331c0" providerId="ADAL" clId="{DD6DFE3C-9534-6546-B855-B4BE3F0F4A40}" dt="2024-01-03T07:41:12.895" v="3228" actId="478"/>
        <pc:sldMkLst>
          <pc:docMk/>
          <pc:sldMk cId="3293493931" sldId="278"/>
        </pc:sldMkLst>
        <pc:spChg chg="del mod">
          <ac:chgData name="程品諭" userId="cd8005a3-0e09-48f1-a3c9-fc4f8a6331c0" providerId="ADAL" clId="{DD6DFE3C-9534-6546-B855-B4BE3F0F4A40}" dt="2024-01-03T07:41:12.895" v="3228" actId="478"/>
          <ac:spMkLst>
            <pc:docMk/>
            <pc:sldMk cId="3293493931" sldId="278"/>
            <ac:spMk id="7" creationId="{15CAF8C8-3F7C-F828-06DD-09343E8A402C}"/>
          </ac:spMkLst>
        </pc:spChg>
        <pc:spChg chg="add del">
          <ac:chgData name="程品諭" userId="cd8005a3-0e09-48f1-a3c9-fc4f8a6331c0" providerId="ADAL" clId="{DD6DFE3C-9534-6546-B855-B4BE3F0F4A40}" dt="2024-01-03T07:41:00.688" v="3223" actId="22"/>
          <ac:spMkLst>
            <pc:docMk/>
            <pc:sldMk cId="3293493931" sldId="278"/>
            <ac:spMk id="8" creationId="{C0715835-5DCB-805F-FB19-01CE1EBAE328}"/>
          </ac:spMkLst>
        </pc:spChg>
        <pc:spChg chg="add mod">
          <ac:chgData name="程品諭" userId="cd8005a3-0e09-48f1-a3c9-fc4f8a6331c0" providerId="ADAL" clId="{DD6DFE3C-9534-6546-B855-B4BE3F0F4A40}" dt="2024-01-03T07:41:06.010" v="3224"/>
          <ac:spMkLst>
            <pc:docMk/>
            <pc:sldMk cId="3293493931" sldId="278"/>
            <ac:spMk id="9" creationId="{8FE0548E-E2CC-44EA-B30A-36F87696C3C2}"/>
          </ac:spMkLst>
        </pc:spChg>
      </pc:sldChg>
      <pc:sldChg chg="addSp delSp modSp mod">
        <pc:chgData name="程品諭" userId="cd8005a3-0e09-48f1-a3c9-fc4f8a6331c0" providerId="ADAL" clId="{DD6DFE3C-9534-6546-B855-B4BE3F0F4A40}" dt="2024-01-03T07:41:25.176" v="3236"/>
        <pc:sldMkLst>
          <pc:docMk/>
          <pc:sldMk cId="1052821793" sldId="279"/>
        </pc:sldMkLst>
        <pc:spChg chg="add mod">
          <ac:chgData name="程品諭" userId="cd8005a3-0e09-48f1-a3c9-fc4f8a6331c0" providerId="ADAL" clId="{DD6DFE3C-9534-6546-B855-B4BE3F0F4A40}" dt="2024-01-03T07:41:23.600" v="3234" actId="20577"/>
          <ac:spMkLst>
            <pc:docMk/>
            <pc:sldMk cId="1052821793" sldId="279"/>
            <ac:spMk id="3" creationId="{ABA6FF4A-7F34-FE68-1CC2-9ACB8174DE36}"/>
          </ac:spMkLst>
        </pc:spChg>
        <pc:spChg chg="del mod">
          <ac:chgData name="程品諭" userId="cd8005a3-0e09-48f1-a3c9-fc4f8a6331c0" providerId="ADAL" clId="{DD6DFE3C-9534-6546-B855-B4BE3F0F4A40}" dt="2024-01-03T07:41:25.176" v="3236"/>
          <ac:spMkLst>
            <pc:docMk/>
            <pc:sldMk cId="1052821793" sldId="279"/>
            <ac:spMk id="4" creationId="{00000000-0000-0000-0000-000000000000}"/>
          </ac:spMkLst>
        </pc:spChg>
      </pc:sldChg>
      <pc:sldChg chg="addSp delSp modSp mod">
        <pc:chgData name="程品諭" userId="cd8005a3-0e09-48f1-a3c9-fc4f8a6331c0" providerId="ADAL" clId="{DD6DFE3C-9534-6546-B855-B4BE3F0F4A40}" dt="2024-01-03T07:42:24.212" v="3257" actId="1076"/>
        <pc:sldMkLst>
          <pc:docMk/>
          <pc:sldMk cId="2677894060" sldId="280"/>
        </pc:sldMkLst>
        <pc:spChg chg="add mod">
          <ac:chgData name="程品諭" userId="cd8005a3-0e09-48f1-a3c9-fc4f8a6331c0" providerId="ADAL" clId="{DD6DFE3C-9534-6546-B855-B4BE3F0F4A40}" dt="2024-01-03T07:41:57.553" v="3251" actId="20577"/>
          <ac:spMkLst>
            <pc:docMk/>
            <pc:sldMk cId="2677894060" sldId="280"/>
            <ac:spMk id="3" creationId="{86F7C2A0-8311-CA98-AEC2-1BD66444511C}"/>
          </ac:spMkLst>
        </pc:spChg>
        <pc:spChg chg="del">
          <ac:chgData name="程品諭" userId="cd8005a3-0e09-48f1-a3c9-fc4f8a6331c0" providerId="ADAL" clId="{DD6DFE3C-9534-6546-B855-B4BE3F0F4A40}" dt="2024-01-03T07:41:52.666" v="3242" actId="478"/>
          <ac:spMkLst>
            <pc:docMk/>
            <pc:sldMk cId="2677894060" sldId="280"/>
            <ac:spMk id="4" creationId="{00000000-0000-0000-0000-000000000000}"/>
          </ac:spMkLst>
        </pc:spChg>
        <pc:spChg chg="mod">
          <ac:chgData name="程品諭" userId="cd8005a3-0e09-48f1-a3c9-fc4f8a6331c0" providerId="ADAL" clId="{DD6DFE3C-9534-6546-B855-B4BE3F0F4A40}" dt="2024-01-03T07:42:24.212" v="3257" actId="1076"/>
          <ac:spMkLst>
            <pc:docMk/>
            <pc:sldMk cId="2677894060" sldId="280"/>
            <ac:spMk id="10" creationId="{DCED324C-60B5-9A58-658F-CC3132C37706}"/>
          </ac:spMkLst>
        </pc:spChg>
        <pc:picChg chg="mod">
          <ac:chgData name="程品諭" userId="cd8005a3-0e09-48f1-a3c9-fc4f8a6331c0" providerId="ADAL" clId="{DD6DFE3C-9534-6546-B855-B4BE3F0F4A40}" dt="2024-01-03T07:42:09.128" v="3253" actId="1076"/>
          <ac:picMkLst>
            <pc:docMk/>
            <pc:sldMk cId="2677894060" sldId="280"/>
            <ac:picMk id="5" creationId="{A86C478A-D776-BB26-A07C-CC0F5B722D69}"/>
          </ac:picMkLst>
        </pc:picChg>
      </pc:sldChg>
      <pc:sldChg chg="addSp delSp modSp mod">
        <pc:chgData name="程品諭" userId="cd8005a3-0e09-48f1-a3c9-fc4f8a6331c0" providerId="ADAL" clId="{DD6DFE3C-9534-6546-B855-B4BE3F0F4A40}" dt="2024-01-03T07:41:43.578" v="3240" actId="478"/>
        <pc:sldMkLst>
          <pc:docMk/>
          <pc:sldMk cId="1824240847" sldId="281"/>
        </pc:sldMkLst>
        <pc:spChg chg="del">
          <ac:chgData name="程品諭" userId="cd8005a3-0e09-48f1-a3c9-fc4f8a6331c0" providerId="ADAL" clId="{DD6DFE3C-9534-6546-B855-B4BE3F0F4A40}" dt="2024-01-03T07:41:43.578" v="3240" actId="478"/>
          <ac:spMkLst>
            <pc:docMk/>
            <pc:sldMk cId="1824240847" sldId="281"/>
            <ac:spMk id="4" creationId="{00000000-0000-0000-0000-000000000000}"/>
          </ac:spMkLst>
        </pc:spChg>
        <pc:spChg chg="add del">
          <ac:chgData name="程品諭" userId="cd8005a3-0e09-48f1-a3c9-fc4f8a6331c0" providerId="ADAL" clId="{DD6DFE3C-9534-6546-B855-B4BE3F0F4A40}" dt="2024-01-03T07:41:35.794" v="3238" actId="22"/>
          <ac:spMkLst>
            <pc:docMk/>
            <pc:sldMk cId="1824240847" sldId="281"/>
            <ac:spMk id="6" creationId="{CD14BBA4-56AC-CBED-CE42-B23A28F5C8E2}"/>
          </ac:spMkLst>
        </pc:spChg>
        <pc:spChg chg="add mod">
          <ac:chgData name="程品諭" userId="cd8005a3-0e09-48f1-a3c9-fc4f8a6331c0" providerId="ADAL" clId="{DD6DFE3C-9534-6546-B855-B4BE3F0F4A40}" dt="2024-01-03T07:41:40.600" v="3239"/>
          <ac:spMkLst>
            <pc:docMk/>
            <pc:sldMk cId="1824240847" sldId="281"/>
            <ac:spMk id="9" creationId="{93138B30-1D3D-4945-8DF3-5460A6A9DC0E}"/>
          </ac:spMkLst>
        </pc:spChg>
      </pc:sldChg>
      <pc:sldChg chg="modSp mod">
        <pc:chgData name="程品諭" userId="cd8005a3-0e09-48f1-a3c9-fc4f8a6331c0" providerId="ADAL" clId="{DD6DFE3C-9534-6546-B855-B4BE3F0F4A40}" dt="2024-01-03T07:46:08.872" v="3327" actId="1076"/>
        <pc:sldMkLst>
          <pc:docMk/>
          <pc:sldMk cId="1703440440" sldId="282"/>
        </pc:sldMkLst>
        <pc:spChg chg="mod">
          <ac:chgData name="程品諭" userId="cd8005a3-0e09-48f1-a3c9-fc4f8a6331c0" providerId="ADAL" clId="{DD6DFE3C-9534-6546-B855-B4BE3F0F4A40}" dt="2024-01-03T07:46:08.872" v="3327" actId="1076"/>
          <ac:spMkLst>
            <pc:docMk/>
            <pc:sldMk cId="1703440440" sldId="282"/>
            <ac:spMk id="2" creationId="{3E2F902E-1D47-A8D2-D1C7-43B8AFD069A3}"/>
          </ac:spMkLst>
        </pc:spChg>
      </pc:sldChg>
      <pc:sldChg chg="addSp delSp modSp mod">
        <pc:chgData name="程品諭" userId="cd8005a3-0e09-48f1-a3c9-fc4f8a6331c0" providerId="ADAL" clId="{DD6DFE3C-9534-6546-B855-B4BE3F0F4A40}" dt="2024-01-03T07:58:03.085" v="3531"/>
        <pc:sldMkLst>
          <pc:docMk/>
          <pc:sldMk cId="3438867323" sldId="283"/>
        </pc:sldMkLst>
        <pc:spChg chg="add mod">
          <ac:chgData name="程品諭" userId="cd8005a3-0e09-48f1-a3c9-fc4f8a6331c0" providerId="ADAL" clId="{DD6DFE3C-9534-6546-B855-B4BE3F0F4A40}" dt="2024-01-03T07:58:03.085" v="3531"/>
          <ac:spMkLst>
            <pc:docMk/>
            <pc:sldMk cId="3438867323" sldId="283"/>
            <ac:spMk id="2" creationId="{AFAAC268-BEE6-9570-24C1-74AED3EB6777}"/>
          </ac:spMkLst>
        </pc:spChg>
        <pc:spChg chg="del">
          <ac:chgData name="程品諭" userId="cd8005a3-0e09-48f1-a3c9-fc4f8a6331c0" providerId="ADAL" clId="{DD6DFE3C-9534-6546-B855-B4BE3F0F4A40}" dt="2024-01-03T07:58:02.623" v="3530" actId="478"/>
          <ac:spMkLst>
            <pc:docMk/>
            <pc:sldMk cId="3438867323" sldId="283"/>
            <ac:spMk id="4" creationId="{00000000-0000-0000-0000-000000000000}"/>
          </ac:spMkLst>
        </pc:spChg>
      </pc:sldChg>
      <pc:sldChg chg="addSp delSp modSp mod">
        <pc:chgData name="程品諭" userId="cd8005a3-0e09-48f1-a3c9-fc4f8a6331c0" providerId="ADAL" clId="{DD6DFE3C-9534-6546-B855-B4BE3F0F4A40}" dt="2024-01-03T07:46:52.027" v="3345" actId="478"/>
        <pc:sldMkLst>
          <pc:docMk/>
          <pc:sldMk cId="64876735" sldId="284"/>
        </pc:sldMkLst>
        <pc:spChg chg="del">
          <ac:chgData name="程品諭" userId="cd8005a3-0e09-48f1-a3c9-fc4f8a6331c0" providerId="ADAL" clId="{DD6DFE3C-9534-6546-B855-B4BE3F0F4A40}" dt="2024-01-03T07:46:52.027" v="3345" actId="478"/>
          <ac:spMkLst>
            <pc:docMk/>
            <pc:sldMk cId="64876735" sldId="284"/>
            <ac:spMk id="2" creationId="{3E2F902E-1D47-A8D2-D1C7-43B8AFD069A3}"/>
          </ac:spMkLst>
        </pc:spChg>
        <pc:spChg chg="add mod">
          <ac:chgData name="程品諭" userId="cd8005a3-0e09-48f1-a3c9-fc4f8a6331c0" providerId="ADAL" clId="{DD6DFE3C-9534-6546-B855-B4BE3F0F4A40}" dt="2024-01-03T07:46:49.533" v="3344" actId="20577"/>
          <ac:spMkLst>
            <pc:docMk/>
            <pc:sldMk cId="64876735" sldId="284"/>
            <ac:spMk id="3" creationId="{44F4202F-58D2-371D-257B-AE4D1AD445AE}"/>
          </ac:spMkLst>
        </pc:spChg>
      </pc:sldChg>
      <pc:sldChg chg="addSp delSp modSp mod">
        <pc:chgData name="程品諭" userId="cd8005a3-0e09-48f1-a3c9-fc4f8a6331c0" providerId="ADAL" clId="{DD6DFE3C-9534-6546-B855-B4BE3F0F4A40}" dt="2024-01-03T07:58:08.247" v="3533" actId="478"/>
        <pc:sldMkLst>
          <pc:docMk/>
          <pc:sldMk cId="3491096895" sldId="285"/>
        </pc:sldMkLst>
        <pc:spChg chg="add mod">
          <ac:chgData name="程品諭" userId="cd8005a3-0e09-48f1-a3c9-fc4f8a6331c0" providerId="ADAL" clId="{DD6DFE3C-9534-6546-B855-B4BE3F0F4A40}" dt="2024-01-03T07:58:06.519" v="3532"/>
          <ac:spMkLst>
            <pc:docMk/>
            <pc:sldMk cId="3491096895" sldId="285"/>
            <ac:spMk id="3" creationId="{3141CCF9-959E-5B7F-6383-719755FCAF70}"/>
          </ac:spMkLst>
        </pc:spChg>
        <pc:spChg chg="del">
          <ac:chgData name="程品諭" userId="cd8005a3-0e09-48f1-a3c9-fc4f8a6331c0" providerId="ADAL" clId="{DD6DFE3C-9534-6546-B855-B4BE3F0F4A40}" dt="2024-01-03T07:58:08.247" v="3533" actId="478"/>
          <ac:spMkLst>
            <pc:docMk/>
            <pc:sldMk cId="3491096895" sldId="285"/>
            <ac:spMk id="4" creationId="{00000000-0000-0000-0000-000000000000}"/>
          </ac:spMkLst>
        </pc:spChg>
      </pc:sldChg>
      <pc:sldChg chg="addSp delSp modSp mod">
        <pc:chgData name="程品諭" userId="cd8005a3-0e09-48f1-a3c9-fc4f8a6331c0" providerId="ADAL" clId="{DD6DFE3C-9534-6546-B855-B4BE3F0F4A40}" dt="2024-01-03T07:58:13.994" v="3535" actId="478"/>
        <pc:sldMkLst>
          <pc:docMk/>
          <pc:sldMk cId="1561819833" sldId="286"/>
        </pc:sldMkLst>
        <pc:spChg chg="add mod">
          <ac:chgData name="程品諭" userId="cd8005a3-0e09-48f1-a3c9-fc4f8a6331c0" providerId="ADAL" clId="{DD6DFE3C-9534-6546-B855-B4BE3F0F4A40}" dt="2024-01-03T07:58:10.258" v="3534"/>
          <ac:spMkLst>
            <pc:docMk/>
            <pc:sldMk cId="1561819833" sldId="286"/>
            <ac:spMk id="3" creationId="{022F40B9-7F4D-A7DA-A9FD-BB1B3A3BF689}"/>
          </ac:spMkLst>
        </pc:spChg>
        <pc:spChg chg="del">
          <ac:chgData name="程品諭" userId="cd8005a3-0e09-48f1-a3c9-fc4f8a6331c0" providerId="ADAL" clId="{DD6DFE3C-9534-6546-B855-B4BE3F0F4A40}" dt="2024-01-03T07:58:13.994" v="3535" actId="478"/>
          <ac:spMkLst>
            <pc:docMk/>
            <pc:sldMk cId="1561819833" sldId="286"/>
            <ac:spMk id="4" creationId="{00000000-0000-0000-0000-000000000000}"/>
          </ac:spMkLst>
        </pc:spChg>
      </pc:sldChg>
      <pc:sldChg chg="addSp delSp modSp mod">
        <pc:chgData name="程品諭" userId="cd8005a3-0e09-48f1-a3c9-fc4f8a6331c0" providerId="ADAL" clId="{DD6DFE3C-9534-6546-B855-B4BE3F0F4A40}" dt="2024-01-03T07:57:56.844" v="3529" actId="478"/>
        <pc:sldMkLst>
          <pc:docMk/>
          <pc:sldMk cId="4133105032" sldId="287"/>
        </pc:sldMkLst>
        <pc:spChg chg="mod">
          <ac:chgData name="程品諭" userId="cd8005a3-0e09-48f1-a3c9-fc4f8a6331c0" providerId="ADAL" clId="{DD6DFE3C-9534-6546-B855-B4BE3F0F4A40}" dt="2024-01-03T06:04:11.429" v="161" actId="1076"/>
          <ac:spMkLst>
            <pc:docMk/>
            <pc:sldMk cId="4133105032" sldId="287"/>
            <ac:spMk id="2" creationId="{7F249427-0351-FFD7-7BC8-0FEF30F0EE99}"/>
          </ac:spMkLst>
        </pc:spChg>
        <pc:spChg chg="add mod">
          <ac:chgData name="程品諭" userId="cd8005a3-0e09-48f1-a3c9-fc4f8a6331c0" providerId="ADAL" clId="{DD6DFE3C-9534-6546-B855-B4BE3F0F4A40}" dt="2024-01-03T07:57:53.795" v="3528" actId="20577"/>
          <ac:spMkLst>
            <pc:docMk/>
            <pc:sldMk cId="4133105032" sldId="287"/>
            <ac:spMk id="3" creationId="{C3ED4A0D-989D-AC66-B4AF-BCBF8F4BB401}"/>
          </ac:spMkLst>
        </pc:spChg>
        <pc:spChg chg="del">
          <ac:chgData name="程品諭" userId="cd8005a3-0e09-48f1-a3c9-fc4f8a6331c0" providerId="ADAL" clId="{DD6DFE3C-9534-6546-B855-B4BE3F0F4A40}" dt="2024-01-03T07:57:56.844" v="3529" actId="478"/>
          <ac:spMkLst>
            <pc:docMk/>
            <pc:sldMk cId="4133105032" sldId="287"/>
            <ac:spMk id="4" creationId="{00000000-0000-0000-0000-000000000000}"/>
          </ac:spMkLst>
        </pc:spChg>
      </pc:sldChg>
      <pc:sldChg chg="del">
        <pc:chgData name="程品諭" userId="cd8005a3-0e09-48f1-a3c9-fc4f8a6331c0" providerId="ADAL" clId="{DD6DFE3C-9534-6546-B855-B4BE3F0F4A40}" dt="2024-01-03T07:44:35.172" v="3266" actId="2696"/>
        <pc:sldMkLst>
          <pc:docMk/>
          <pc:sldMk cId="1888894406" sldId="289"/>
        </pc:sldMkLst>
      </pc:sldChg>
      <pc:sldChg chg="modSp add del mod ord">
        <pc:chgData name="程品諭" userId="cd8005a3-0e09-48f1-a3c9-fc4f8a6331c0" providerId="ADAL" clId="{DD6DFE3C-9534-6546-B855-B4BE3F0F4A40}" dt="2024-01-03T06:14:07.737" v="391" actId="20578"/>
        <pc:sldMkLst>
          <pc:docMk/>
          <pc:sldMk cId="844524620" sldId="290"/>
        </pc:sldMkLst>
        <pc:spChg chg="mod">
          <ac:chgData name="程品諭" userId="cd8005a3-0e09-48f1-a3c9-fc4f8a6331c0" providerId="ADAL" clId="{DD6DFE3C-9534-6546-B855-B4BE3F0F4A40}" dt="2024-01-03T06:12:26.835" v="375" actId="20577"/>
          <ac:spMkLst>
            <pc:docMk/>
            <pc:sldMk cId="844524620" sldId="290"/>
            <ac:spMk id="2" creationId="{F95B1D3C-5175-A8E1-EF98-F624BFFEC169}"/>
          </ac:spMkLst>
        </pc:spChg>
      </pc:sldChg>
      <pc:sldChg chg="addSp delSp modSp add mod ord">
        <pc:chgData name="程品諭" userId="cd8005a3-0e09-48f1-a3c9-fc4f8a6331c0" providerId="ADAL" clId="{DD6DFE3C-9534-6546-B855-B4BE3F0F4A40}" dt="2024-01-03T08:11:06.223" v="3712"/>
        <pc:sldMkLst>
          <pc:docMk/>
          <pc:sldMk cId="3393348507" sldId="291"/>
        </pc:sldMkLst>
        <pc:spChg chg="mod">
          <ac:chgData name="程品諭" userId="cd8005a3-0e09-48f1-a3c9-fc4f8a6331c0" providerId="ADAL" clId="{DD6DFE3C-9534-6546-B855-B4BE3F0F4A40}" dt="2024-01-03T06:36:09.527" v="1592" actId="1076"/>
          <ac:spMkLst>
            <pc:docMk/>
            <pc:sldMk cId="3393348507" sldId="291"/>
            <ac:spMk id="2" creationId="{7F249427-0351-FFD7-7BC8-0FEF30F0EE99}"/>
          </ac:spMkLst>
        </pc:spChg>
        <pc:spChg chg="add del mod">
          <ac:chgData name="程品諭" userId="cd8005a3-0e09-48f1-a3c9-fc4f8a6331c0" providerId="ADAL" clId="{DD6DFE3C-9534-6546-B855-B4BE3F0F4A40}" dt="2024-01-03T08:11:06.223" v="3712"/>
          <ac:spMkLst>
            <pc:docMk/>
            <pc:sldMk cId="3393348507" sldId="291"/>
            <ac:spMk id="4" creationId="{00000000-0000-0000-0000-000000000000}"/>
          </ac:spMkLst>
        </pc:spChg>
        <pc:spChg chg="add del mod">
          <ac:chgData name="程品諭" userId="cd8005a3-0e09-48f1-a3c9-fc4f8a6331c0" providerId="ADAL" clId="{DD6DFE3C-9534-6546-B855-B4BE3F0F4A40}" dt="2024-01-03T08:10:42.003" v="3702"/>
          <ac:spMkLst>
            <pc:docMk/>
            <pc:sldMk cId="3393348507" sldId="291"/>
            <ac:spMk id="5" creationId="{D4AE602D-1EC6-69BB-3AE0-8F4182FA2A8E}"/>
          </ac:spMkLst>
        </pc:spChg>
        <pc:spChg chg="add mod">
          <ac:chgData name="程品諭" userId="cd8005a3-0e09-48f1-a3c9-fc4f8a6331c0" providerId="ADAL" clId="{DD6DFE3C-9534-6546-B855-B4BE3F0F4A40}" dt="2024-01-03T08:11:03.834" v="3710" actId="20577"/>
          <ac:spMkLst>
            <pc:docMk/>
            <pc:sldMk cId="3393348507" sldId="291"/>
            <ac:spMk id="6" creationId="{ACFEEE95-4392-07AE-6AD2-C6DD8300815F}"/>
          </ac:spMkLst>
        </pc:spChg>
        <pc:graphicFrameChg chg="add mod modGraphic">
          <ac:chgData name="程品諭" userId="cd8005a3-0e09-48f1-a3c9-fc4f8a6331c0" providerId="ADAL" clId="{DD6DFE3C-9534-6546-B855-B4BE3F0F4A40}" dt="2024-01-03T06:38:45.249" v="1645" actId="1076"/>
          <ac:graphicFrameMkLst>
            <pc:docMk/>
            <pc:sldMk cId="3393348507" sldId="291"/>
            <ac:graphicFrameMk id="3" creationId="{3AEC412F-746D-A850-78A7-769B7FCE35BF}"/>
          </ac:graphicFrameMkLst>
        </pc:graphicFrameChg>
      </pc:sldChg>
      <pc:sldChg chg="add del">
        <pc:chgData name="程品諭" userId="cd8005a3-0e09-48f1-a3c9-fc4f8a6331c0" providerId="ADAL" clId="{DD6DFE3C-9534-6546-B855-B4BE3F0F4A40}" dt="2024-01-03T06:12:58.426" v="379" actId="2696"/>
        <pc:sldMkLst>
          <pc:docMk/>
          <pc:sldMk cId="2952115250" sldId="292"/>
        </pc:sldMkLst>
      </pc:sldChg>
      <pc:sldChg chg="addSp delSp modSp add mod ord">
        <pc:chgData name="程品諭" userId="cd8005a3-0e09-48f1-a3c9-fc4f8a6331c0" providerId="ADAL" clId="{DD6DFE3C-9534-6546-B855-B4BE3F0F4A40}" dt="2024-01-03T07:46:24.782" v="3339" actId="20577"/>
        <pc:sldMkLst>
          <pc:docMk/>
          <pc:sldMk cId="2091582131" sldId="293"/>
        </pc:sldMkLst>
        <pc:spChg chg="mod">
          <ac:chgData name="程品諭" userId="cd8005a3-0e09-48f1-a3c9-fc4f8a6331c0" providerId="ADAL" clId="{DD6DFE3C-9534-6546-B855-B4BE3F0F4A40}" dt="2024-01-03T07:22:25.954" v="2617" actId="20577"/>
          <ac:spMkLst>
            <pc:docMk/>
            <pc:sldMk cId="2091582131" sldId="293"/>
            <ac:spMk id="2" creationId="{7F249427-0351-FFD7-7BC8-0FEF30F0EE99}"/>
          </ac:spMkLst>
        </pc:spChg>
        <pc:spChg chg="add mod">
          <ac:chgData name="程品諭" userId="cd8005a3-0e09-48f1-a3c9-fc4f8a6331c0" providerId="ADAL" clId="{DD6DFE3C-9534-6546-B855-B4BE3F0F4A40}" dt="2024-01-03T07:46:24.782" v="3339" actId="20577"/>
          <ac:spMkLst>
            <pc:docMk/>
            <pc:sldMk cId="2091582131" sldId="293"/>
            <ac:spMk id="3" creationId="{8771A3BE-5750-6AE7-753C-A5A273DC5158}"/>
          </ac:spMkLst>
        </pc:spChg>
        <pc:spChg chg="add del mod">
          <ac:chgData name="程品諭" userId="cd8005a3-0e09-48f1-a3c9-fc4f8a6331c0" providerId="ADAL" clId="{DD6DFE3C-9534-6546-B855-B4BE3F0F4A40}" dt="2024-01-03T07:45:53.779" v="3321" actId="47"/>
          <ac:spMkLst>
            <pc:docMk/>
            <pc:sldMk cId="2091582131" sldId="293"/>
            <ac:spMk id="4" creationId="{00000000-0000-0000-0000-000000000000}"/>
          </ac:spMkLst>
        </pc:spChg>
      </pc:sldChg>
      <pc:sldChg chg="add del">
        <pc:chgData name="程品諭" userId="cd8005a3-0e09-48f1-a3c9-fc4f8a6331c0" providerId="ADAL" clId="{DD6DFE3C-9534-6546-B855-B4BE3F0F4A40}" dt="2024-01-03T08:10:52.981" v="3706" actId="2696"/>
        <pc:sldMkLst>
          <pc:docMk/>
          <pc:sldMk cId="1776071934" sldId="294"/>
        </pc:sldMkLst>
      </pc:sldChg>
      <pc:sldChg chg="addSp delSp modSp add mod">
        <pc:chgData name="程品諭" userId="cd8005a3-0e09-48f1-a3c9-fc4f8a6331c0" providerId="ADAL" clId="{DD6DFE3C-9534-6546-B855-B4BE3F0F4A40}" dt="2024-01-03T08:11:12.170" v="3714" actId="478"/>
        <pc:sldMkLst>
          <pc:docMk/>
          <pc:sldMk cId="1309168429" sldId="296"/>
        </pc:sldMkLst>
        <pc:spChg chg="mod">
          <ac:chgData name="程品諭" userId="cd8005a3-0e09-48f1-a3c9-fc4f8a6331c0" providerId="ADAL" clId="{DD6DFE3C-9534-6546-B855-B4BE3F0F4A40}" dt="2024-01-03T07:04:28.519" v="2142" actId="20577"/>
          <ac:spMkLst>
            <pc:docMk/>
            <pc:sldMk cId="1309168429" sldId="296"/>
            <ac:spMk id="2" creationId="{7F249427-0351-FFD7-7BC8-0FEF30F0EE99}"/>
          </ac:spMkLst>
        </pc:spChg>
        <pc:spChg chg="del">
          <ac:chgData name="程品諭" userId="cd8005a3-0e09-48f1-a3c9-fc4f8a6331c0" providerId="ADAL" clId="{DD6DFE3C-9534-6546-B855-B4BE3F0F4A40}" dt="2024-01-03T08:11:12.170" v="3714" actId="478"/>
          <ac:spMkLst>
            <pc:docMk/>
            <pc:sldMk cId="1309168429" sldId="296"/>
            <ac:spMk id="4" creationId="{00000000-0000-0000-0000-000000000000}"/>
          </ac:spMkLst>
        </pc:spChg>
        <pc:spChg chg="add mod">
          <ac:chgData name="程品諭" userId="cd8005a3-0e09-48f1-a3c9-fc4f8a6331c0" providerId="ADAL" clId="{DD6DFE3C-9534-6546-B855-B4BE3F0F4A40}" dt="2024-01-03T08:11:10.396" v="3713"/>
          <ac:spMkLst>
            <pc:docMk/>
            <pc:sldMk cId="1309168429" sldId="296"/>
            <ac:spMk id="5" creationId="{B0278F55-7E3F-38B7-12B5-D38E60D02109}"/>
          </ac:spMkLst>
        </pc:spChg>
        <pc:graphicFrameChg chg="add del mod modGraphic">
          <ac:chgData name="程品諭" userId="cd8005a3-0e09-48f1-a3c9-fc4f8a6331c0" providerId="ADAL" clId="{DD6DFE3C-9534-6546-B855-B4BE3F0F4A40}" dt="2024-01-03T07:02:51.964" v="2140" actId="1076"/>
          <ac:graphicFrameMkLst>
            <pc:docMk/>
            <pc:sldMk cId="1309168429" sldId="296"/>
            <ac:graphicFrameMk id="3" creationId="{3AEC412F-746D-A850-78A7-769B7FCE35BF}"/>
          </ac:graphicFrameMkLst>
        </pc:graphicFrameChg>
      </pc:sldChg>
      <pc:sldChg chg="add del">
        <pc:chgData name="程品諭" userId="cd8005a3-0e09-48f1-a3c9-fc4f8a6331c0" providerId="ADAL" clId="{DD6DFE3C-9534-6546-B855-B4BE3F0F4A40}" dt="2024-01-03T06:38:53.773" v="1647" actId="2696"/>
        <pc:sldMkLst>
          <pc:docMk/>
          <pc:sldMk cId="406131815" sldId="297"/>
        </pc:sldMkLst>
      </pc:sldChg>
      <pc:sldChg chg="addSp delSp modSp add mod ord">
        <pc:chgData name="程品諭" userId="cd8005a3-0e09-48f1-a3c9-fc4f8a6331c0" providerId="ADAL" clId="{DD6DFE3C-9534-6546-B855-B4BE3F0F4A40}" dt="2024-01-03T08:11:57.371" v="3735" actId="20578"/>
        <pc:sldMkLst>
          <pc:docMk/>
          <pc:sldMk cId="1457558163" sldId="297"/>
        </pc:sldMkLst>
        <pc:spChg chg="add del mod">
          <ac:chgData name="程品諭" userId="cd8005a3-0e09-48f1-a3c9-fc4f8a6331c0" providerId="ADAL" clId="{DD6DFE3C-9534-6546-B855-B4BE3F0F4A40}" dt="2024-01-03T07:58:26.994" v="3539" actId="478"/>
          <ac:spMkLst>
            <pc:docMk/>
            <pc:sldMk cId="1457558163" sldId="297"/>
            <ac:spMk id="4" creationId="{00000000-0000-0000-0000-000000000000}"/>
          </ac:spMkLst>
        </pc:spChg>
        <pc:spChg chg="add mod">
          <ac:chgData name="程品諭" userId="cd8005a3-0e09-48f1-a3c9-fc4f8a6331c0" providerId="ADAL" clId="{DD6DFE3C-9534-6546-B855-B4BE3F0F4A40}" dt="2024-01-03T08:10:33.706" v="3699" actId="20577"/>
          <ac:spMkLst>
            <pc:docMk/>
            <pc:sldMk cId="1457558163" sldId="297"/>
            <ac:spMk id="5" creationId="{255DC9AA-AA4B-740E-675F-CBD1B3F12E83}"/>
          </ac:spMkLst>
        </pc:spChg>
        <pc:spChg chg="add mod">
          <ac:chgData name="程品諭" userId="cd8005a3-0e09-48f1-a3c9-fc4f8a6331c0" providerId="ADAL" clId="{DD6DFE3C-9534-6546-B855-B4BE3F0F4A40}" dt="2024-01-03T08:06:08.967" v="3697" actId="12"/>
          <ac:spMkLst>
            <pc:docMk/>
            <pc:sldMk cId="1457558163" sldId="297"/>
            <ac:spMk id="7" creationId="{22052AD7-905F-8D1B-ACBA-2355C5DE39F0}"/>
          </ac:spMkLst>
        </pc:spChg>
        <pc:spChg chg="del">
          <ac:chgData name="程品諭" userId="cd8005a3-0e09-48f1-a3c9-fc4f8a6331c0" providerId="ADAL" clId="{DD6DFE3C-9534-6546-B855-B4BE3F0F4A40}" dt="2024-01-03T06:45:06.872" v="1762" actId="478"/>
          <ac:spMkLst>
            <pc:docMk/>
            <pc:sldMk cId="1457558163" sldId="297"/>
            <ac:spMk id="15" creationId="{770B23DA-B729-E533-5FF2-261BC1C2017E}"/>
          </ac:spMkLst>
        </pc:spChg>
        <pc:graphicFrameChg chg="add del mod">
          <ac:chgData name="程品諭" userId="cd8005a3-0e09-48f1-a3c9-fc4f8a6331c0" providerId="ADAL" clId="{DD6DFE3C-9534-6546-B855-B4BE3F0F4A40}" dt="2024-01-03T06:45:21.097" v="1768" actId="478"/>
          <ac:graphicFrameMkLst>
            <pc:docMk/>
            <pc:sldMk cId="1457558163" sldId="297"/>
            <ac:graphicFrameMk id="2" creationId="{0CB1447E-1C57-9A43-A62B-8EBF93CE9B32}"/>
          </ac:graphicFrameMkLst>
        </pc:graphicFrameChg>
        <pc:picChg chg="add mod">
          <ac:chgData name="程品諭" userId="cd8005a3-0e09-48f1-a3c9-fc4f8a6331c0" providerId="ADAL" clId="{DD6DFE3C-9534-6546-B855-B4BE3F0F4A40}" dt="2024-01-03T08:06:13.778" v="3698" actId="1076"/>
          <ac:picMkLst>
            <pc:docMk/>
            <pc:sldMk cId="1457558163" sldId="297"/>
            <ac:picMk id="3" creationId="{9E6C2B59-A301-C076-838D-69C188BF0435}"/>
          </ac:picMkLst>
        </pc:picChg>
        <pc:picChg chg="del">
          <ac:chgData name="程品諭" userId="cd8005a3-0e09-48f1-a3c9-fc4f8a6331c0" providerId="ADAL" clId="{DD6DFE3C-9534-6546-B855-B4BE3F0F4A40}" dt="2024-01-03T06:45:04.892" v="1761" actId="478"/>
          <ac:picMkLst>
            <pc:docMk/>
            <pc:sldMk cId="1457558163" sldId="297"/>
            <ac:picMk id="6" creationId="{F53139C6-C98C-D4A6-521B-6ED7B4292113}"/>
          </ac:picMkLst>
        </pc:picChg>
      </pc:sldChg>
      <pc:sldChg chg="add del">
        <pc:chgData name="程品諭" userId="cd8005a3-0e09-48f1-a3c9-fc4f8a6331c0" providerId="ADAL" clId="{DD6DFE3C-9534-6546-B855-B4BE3F0F4A40}" dt="2024-01-03T07:22:37.350" v="2618" actId="2696"/>
        <pc:sldMkLst>
          <pc:docMk/>
          <pc:sldMk cId="2539620544" sldId="298"/>
        </pc:sldMkLst>
      </pc:sldChg>
      <pc:sldChg chg="addSp delSp modSp add mod">
        <pc:chgData name="程品諭" userId="cd8005a3-0e09-48f1-a3c9-fc4f8a6331c0" providerId="ADAL" clId="{DD6DFE3C-9534-6546-B855-B4BE3F0F4A40}" dt="2024-01-03T07:40:45.419" v="3217"/>
        <pc:sldMkLst>
          <pc:docMk/>
          <pc:sldMk cId="3553476540" sldId="299"/>
        </pc:sldMkLst>
        <pc:spChg chg="add del">
          <ac:chgData name="程品諭" userId="cd8005a3-0e09-48f1-a3c9-fc4f8a6331c0" providerId="ADAL" clId="{DD6DFE3C-9534-6546-B855-B4BE3F0F4A40}" dt="2024-01-03T07:40:27.962" v="3211" actId="22"/>
          <ac:spMkLst>
            <pc:docMk/>
            <pc:sldMk cId="3553476540" sldId="299"/>
            <ac:spMk id="3" creationId="{9BD0B1D3-B0FE-E9C2-553E-DDE2BFC9860C}"/>
          </ac:spMkLst>
        </pc:spChg>
        <pc:spChg chg="del mod">
          <ac:chgData name="程品諭" userId="cd8005a3-0e09-48f1-a3c9-fc4f8a6331c0" providerId="ADAL" clId="{DD6DFE3C-9534-6546-B855-B4BE3F0F4A40}" dt="2024-01-03T07:40:45.419" v="3217"/>
          <ac:spMkLst>
            <pc:docMk/>
            <pc:sldMk cId="3553476540" sldId="299"/>
            <ac:spMk id="4" creationId="{00000000-0000-0000-0000-000000000000}"/>
          </ac:spMkLst>
        </pc:spChg>
        <pc:spChg chg="add mod">
          <ac:chgData name="程品諭" userId="cd8005a3-0e09-48f1-a3c9-fc4f8a6331c0" providerId="ADAL" clId="{DD6DFE3C-9534-6546-B855-B4BE3F0F4A40}" dt="2024-01-03T07:40:39.682" v="3214"/>
          <ac:spMkLst>
            <pc:docMk/>
            <pc:sldMk cId="3553476540" sldId="299"/>
            <ac:spMk id="5" creationId="{33A37445-9DB8-DD09-85E4-56DB18950A82}"/>
          </ac:spMkLst>
        </pc:spChg>
        <pc:spChg chg="mod">
          <ac:chgData name="程品諭" userId="cd8005a3-0e09-48f1-a3c9-fc4f8a6331c0" providerId="ADAL" clId="{DD6DFE3C-9534-6546-B855-B4BE3F0F4A40}" dt="2024-01-03T07:21:11.767" v="2602" actId="20577"/>
          <ac:spMkLst>
            <pc:docMk/>
            <pc:sldMk cId="3553476540" sldId="299"/>
            <ac:spMk id="15" creationId="{770B23DA-B729-E533-5FF2-261BC1C2017E}"/>
          </ac:spMkLst>
        </pc:spChg>
      </pc:sldChg>
      <pc:sldChg chg="addSp delSp modSp add mod">
        <pc:chgData name="程品諭" userId="cd8005a3-0e09-48f1-a3c9-fc4f8a6331c0" providerId="ADAL" clId="{DD6DFE3C-9534-6546-B855-B4BE3F0F4A40}" dt="2024-01-03T08:11:33.989" v="3719" actId="20577"/>
        <pc:sldMkLst>
          <pc:docMk/>
          <pc:sldMk cId="2428336479" sldId="300"/>
        </pc:sldMkLst>
        <pc:spChg chg="mod">
          <ac:chgData name="程品諭" userId="cd8005a3-0e09-48f1-a3c9-fc4f8a6331c0" providerId="ADAL" clId="{DD6DFE3C-9534-6546-B855-B4BE3F0F4A40}" dt="2024-01-03T07:57:35.509" v="3523" actId="1076"/>
          <ac:spMkLst>
            <pc:docMk/>
            <pc:sldMk cId="2428336479" sldId="300"/>
            <ac:spMk id="2" creationId="{7F249427-0351-FFD7-7BC8-0FEF30F0EE99}"/>
          </ac:spMkLst>
        </pc:spChg>
        <pc:spChg chg="del mod">
          <ac:chgData name="程品諭" userId="cd8005a3-0e09-48f1-a3c9-fc4f8a6331c0" providerId="ADAL" clId="{DD6DFE3C-9534-6546-B855-B4BE3F0F4A40}" dt="2024-01-03T08:11:23.206" v="3717" actId="478"/>
          <ac:spMkLst>
            <pc:docMk/>
            <pc:sldMk cId="2428336479" sldId="300"/>
            <ac:spMk id="4" creationId="{00000000-0000-0000-0000-000000000000}"/>
          </ac:spMkLst>
        </pc:spChg>
        <pc:spChg chg="add mod">
          <ac:chgData name="程品諭" userId="cd8005a3-0e09-48f1-a3c9-fc4f8a6331c0" providerId="ADAL" clId="{DD6DFE3C-9534-6546-B855-B4BE3F0F4A40}" dt="2024-01-03T08:11:33.989" v="3719" actId="20577"/>
          <ac:spMkLst>
            <pc:docMk/>
            <pc:sldMk cId="2428336479" sldId="300"/>
            <ac:spMk id="5" creationId="{0CB6EC13-539B-2551-1EE3-0C5584D0530B}"/>
          </ac:spMkLst>
        </pc:spChg>
      </pc:sldChg>
      <pc:sldChg chg="new del">
        <pc:chgData name="程品諭" userId="cd8005a3-0e09-48f1-a3c9-fc4f8a6331c0" providerId="ADAL" clId="{DD6DFE3C-9534-6546-B855-B4BE3F0F4A40}" dt="2024-01-03T07:28:42.699" v="2930" actId="2696"/>
        <pc:sldMkLst>
          <pc:docMk/>
          <pc:sldMk cId="656556301" sldId="301"/>
        </pc:sldMkLst>
      </pc:sldChg>
      <pc:sldChg chg="delSp modSp add del mod ord">
        <pc:chgData name="程品諭" userId="cd8005a3-0e09-48f1-a3c9-fc4f8a6331c0" providerId="ADAL" clId="{DD6DFE3C-9534-6546-B855-B4BE3F0F4A40}" dt="2024-01-03T07:29:24.195" v="2949" actId="2696"/>
        <pc:sldMkLst>
          <pc:docMk/>
          <pc:sldMk cId="951325044" sldId="301"/>
        </pc:sldMkLst>
        <pc:spChg chg="mod">
          <ac:chgData name="程品諭" userId="cd8005a3-0e09-48f1-a3c9-fc4f8a6331c0" providerId="ADAL" clId="{DD6DFE3C-9534-6546-B855-B4BE3F0F4A40}" dt="2024-01-03T07:28:58.482" v="2946" actId="20577"/>
          <ac:spMkLst>
            <pc:docMk/>
            <pc:sldMk cId="951325044" sldId="301"/>
            <ac:spMk id="4" creationId="{00000000-0000-0000-0000-000000000000}"/>
          </ac:spMkLst>
        </pc:spChg>
        <pc:picChg chg="del">
          <ac:chgData name="程品諭" userId="cd8005a3-0e09-48f1-a3c9-fc4f8a6331c0" providerId="ADAL" clId="{DD6DFE3C-9534-6546-B855-B4BE3F0F4A40}" dt="2024-01-03T07:28:59.743" v="2947" actId="478"/>
          <ac:picMkLst>
            <pc:docMk/>
            <pc:sldMk cId="951325044" sldId="301"/>
            <ac:picMk id="12" creationId="{412A6072-AA1C-873C-26BF-09E3DBC163C6}"/>
          </ac:picMkLst>
        </pc:picChg>
      </pc:sldChg>
      <pc:sldChg chg="addSp delSp modSp add mod">
        <pc:chgData name="程品諭" userId="cd8005a3-0e09-48f1-a3c9-fc4f8a6331c0" providerId="ADAL" clId="{DD6DFE3C-9534-6546-B855-B4BE3F0F4A40}" dt="2024-01-03T07:36:57.822" v="3149" actId="1076"/>
        <pc:sldMkLst>
          <pc:docMk/>
          <pc:sldMk cId="354030324" sldId="302"/>
        </pc:sldMkLst>
        <pc:spChg chg="mod">
          <ac:chgData name="程品諭" userId="cd8005a3-0e09-48f1-a3c9-fc4f8a6331c0" providerId="ADAL" clId="{DD6DFE3C-9534-6546-B855-B4BE3F0F4A40}" dt="2024-01-03T07:33:52.354" v="3122" actId="1076"/>
          <ac:spMkLst>
            <pc:docMk/>
            <pc:sldMk cId="354030324" sldId="302"/>
            <ac:spMk id="3" creationId="{00000000-0000-0000-0000-000000000000}"/>
          </ac:spMkLst>
        </pc:spChg>
        <pc:spChg chg="mod">
          <ac:chgData name="程品諭" userId="cd8005a3-0e09-48f1-a3c9-fc4f8a6331c0" providerId="ADAL" clId="{DD6DFE3C-9534-6546-B855-B4BE3F0F4A40}" dt="2024-01-03T07:29:43.293" v="2971" actId="403"/>
          <ac:spMkLst>
            <pc:docMk/>
            <pc:sldMk cId="354030324" sldId="302"/>
            <ac:spMk id="12" creationId="{00000000-0000-0000-0000-000000000000}"/>
          </ac:spMkLst>
        </pc:spChg>
        <pc:spChg chg="mod">
          <ac:chgData name="程品諭" userId="cd8005a3-0e09-48f1-a3c9-fc4f8a6331c0" providerId="ADAL" clId="{DD6DFE3C-9534-6546-B855-B4BE3F0F4A40}" dt="2024-01-03T07:34:39.153" v="3136" actId="1076"/>
          <ac:spMkLst>
            <pc:docMk/>
            <pc:sldMk cId="354030324" sldId="302"/>
            <ac:spMk id="13" creationId="{00000000-0000-0000-0000-000000000000}"/>
          </ac:spMkLst>
        </pc:spChg>
        <pc:spChg chg="mod">
          <ac:chgData name="程品諭" userId="cd8005a3-0e09-48f1-a3c9-fc4f8a6331c0" providerId="ADAL" clId="{DD6DFE3C-9534-6546-B855-B4BE3F0F4A40}" dt="2024-01-03T07:34:37.732" v="3134" actId="1076"/>
          <ac:spMkLst>
            <pc:docMk/>
            <pc:sldMk cId="354030324" sldId="302"/>
            <ac:spMk id="14" creationId="{00000000-0000-0000-0000-000000000000}"/>
          </ac:spMkLst>
        </pc:spChg>
        <pc:spChg chg="mod">
          <ac:chgData name="程品諭" userId="cd8005a3-0e09-48f1-a3c9-fc4f8a6331c0" providerId="ADAL" clId="{DD6DFE3C-9534-6546-B855-B4BE3F0F4A40}" dt="2024-01-03T07:31:35.154" v="3078" actId="20577"/>
          <ac:spMkLst>
            <pc:docMk/>
            <pc:sldMk cId="354030324" sldId="302"/>
            <ac:spMk id="15" creationId="{00000000-0000-0000-0000-000000000000}"/>
          </ac:spMkLst>
        </pc:spChg>
        <pc:spChg chg="mod">
          <ac:chgData name="程品諭" userId="cd8005a3-0e09-48f1-a3c9-fc4f8a6331c0" providerId="ADAL" clId="{DD6DFE3C-9534-6546-B855-B4BE3F0F4A40}" dt="2024-01-03T07:34:39.153" v="3136" actId="1076"/>
          <ac:spMkLst>
            <pc:docMk/>
            <pc:sldMk cId="354030324" sldId="302"/>
            <ac:spMk id="16" creationId="{00000000-0000-0000-0000-000000000000}"/>
          </ac:spMkLst>
        </pc:spChg>
        <pc:spChg chg="mod">
          <ac:chgData name="程品諭" userId="cd8005a3-0e09-48f1-a3c9-fc4f8a6331c0" providerId="ADAL" clId="{DD6DFE3C-9534-6546-B855-B4BE3F0F4A40}" dt="2024-01-03T07:34:37.732" v="3134" actId="1076"/>
          <ac:spMkLst>
            <pc:docMk/>
            <pc:sldMk cId="354030324" sldId="302"/>
            <ac:spMk id="17" creationId="{00000000-0000-0000-0000-000000000000}"/>
          </ac:spMkLst>
        </pc:spChg>
        <pc:spChg chg="mod">
          <ac:chgData name="程品諭" userId="cd8005a3-0e09-48f1-a3c9-fc4f8a6331c0" providerId="ADAL" clId="{DD6DFE3C-9534-6546-B855-B4BE3F0F4A40}" dt="2024-01-03T07:36:57.822" v="3149" actId="1076"/>
          <ac:spMkLst>
            <pc:docMk/>
            <pc:sldMk cId="354030324" sldId="302"/>
            <ac:spMk id="18" creationId="{00000000-0000-0000-0000-000000000000}"/>
          </ac:spMkLst>
        </pc:spChg>
        <pc:spChg chg="add del mod">
          <ac:chgData name="程品諭" userId="cd8005a3-0e09-48f1-a3c9-fc4f8a6331c0" providerId="ADAL" clId="{DD6DFE3C-9534-6546-B855-B4BE3F0F4A40}" dt="2024-01-03T07:33:39.586" v="3118" actId="478"/>
          <ac:spMkLst>
            <pc:docMk/>
            <pc:sldMk cId="354030324" sldId="302"/>
            <ac:spMk id="19" creationId="{355BC0C9-6157-047A-527B-1A33B3CD4230}"/>
          </ac:spMkLst>
        </pc:spChg>
        <pc:grpChg chg="add del mod">
          <ac:chgData name="程品諭" userId="cd8005a3-0e09-48f1-a3c9-fc4f8a6331c0" providerId="ADAL" clId="{DD6DFE3C-9534-6546-B855-B4BE3F0F4A40}" dt="2024-01-03T07:34:39.153" v="3136" actId="1076"/>
          <ac:grpSpMkLst>
            <pc:docMk/>
            <pc:sldMk cId="354030324" sldId="302"/>
            <ac:grpSpMk id="2" creationId="{00000000-0000-0000-0000-000000000000}"/>
          </ac:grpSpMkLst>
        </pc:grpChg>
        <pc:grpChg chg="mod">
          <ac:chgData name="程品諭" userId="cd8005a3-0e09-48f1-a3c9-fc4f8a6331c0" providerId="ADAL" clId="{DD6DFE3C-9534-6546-B855-B4BE3F0F4A40}" dt="2024-01-03T07:34:37.732" v="3134" actId="1076"/>
          <ac:grpSpMkLst>
            <pc:docMk/>
            <pc:sldMk cId="354030324" sldId="302"/>
            <ac:grpSpMk id="5" creationId="{00000000-0000-0000-0000-000000000000}"/>
          </ac:grpSpMkLst>
        </pc:grpChg>
      </pc:sldChg>
      <pc:sldChg chg="modSp add del mod">
        <pc:chgData name="程品諭" userId="cd8005a3-0e09-48f1-a3c9-fc4f8a6331c0" providerId="ADAL" clId="{DD6DFE3C-9534-6546-B855-B4BE3F0F4A40}" dt="2024-01-03T07:35:06.379" v="3141" actId="2696"/>
        <pc:sldMkLst>
          <pc:docMk/>
          <pc:sldMk cId="1589481932" sldId="303"/>
        </pc:sldMkLst>
        <pc:spChg chg="mod">
          <ac:chgData name="程品諭" userId="cd8005a3-0e09-48f1-a3c9-fc4f8a6331c0" providerId="ADAL" clId="{DD6DFE3C-9534-6546-B855-B4BE3F0F4A40}" dt="2024-01-03T07:34:54.526" v="3138" actId="14100"/>
          <ac:spMkLst>
            <pc:docMk/>
            <pc:sldMk cId="1589481932" sldId="303"/>
            <ac:spMk id="3" creationId="{00000000-0000-0000-0000-000000000000}"/>
          </ac:spMkLst>
        </pc:spChg>
        <pc:spChg chg="mod">
          <ac:chgData name="程品諭" userId="cd8005a3-0e09-48f1-a3c9-fc4f8a6331c0" providerId="ADAL" clId="{DD6DFE3C-9534-6546-B855-B4BE3F0F4A40}" dt="2024-01-03T07:35:03.538" v="3140" actId="1076"/>
          <ac:spMkLst>
            <pc:docMk/>
            <pc:sldMk cId="1589481932" sldId="303"/>
            <ac:spMk id="13" creationId="{00000000-0000-0000-0000-000000000000}"/>
          </ac:spMkLst>
        </pc:spChg>
        <pc:spChg chg="mod">
          <ac:chgData name="程品諭" userId="cd8005a3-0e09-48f1-a3c9-fc4f8a6331c0" providerId="ADAL" clId="{DD6DFE3C-9534-6546-B855-B4BE3F0F4A40}" dt="2024-01-03T07:34:59.363" v="3139" actId="1076"/>
          <ac:spMkLst>
            <pc:docMk/>
            <pc:sldMk cId="1589481932" sldId="303"/>
            <ac:spMk id="16" creationId="{00000000-0000-0000-0000-000000000000}"/>
          </ac:spMkLst>
        </pc:spChg>
      </pc:sldChg>
      <pc:sldChg chg="addSp delSp modSp mod">
        <pc:chgData name="程品諭" userId="cd8005a3-0e09-48f1-a3c9-fc4f8a6331c0" providerId="ADAL" clId="{DD6DFE3C-9534-6546-B855-B4BE3F0F4A40}" dt="2024-01-03T08:11:45.763" v="3734" actId="20577"/>
        <pc:sldMkLst>
          <pc:docMk/>
          <pc:sldMk cId="2099880180" sldId="303"/>
        </pc:sldMkLst>
        <pc:spChg chg="del">
          <ac:chgData name="程品諭" userId="cd8005a3-0e09-48f1-a3c9-fc4f8a6331c0" providerId="ADAL" clId="{DD6DFE3C-9534-6546-B855-B4BE3F0F4A40}" dt="2024-01-03T08:11:39.740" v="3721" actId="478"/>
          <ac:spMkLst>
            <pc:docMk/>
            <pc:sldMk cId="2099880180" sldId="303"/>
            <ac:spMk id="2" creationId="{EE66B79D-4B2A-1EED-3833-BEBD2721BC69}"/>
          </ac:spMkLst>
        </pc:spChg>
        <pc:spChg chg="add mod">
          <ac:chgData name="程品諭" userId="cd8005a3-0e09-48f1-a3c9-fc4f8a6331c0" providerId="ADAL" clId="{DD6DFE3C-9534-6546-B855-B4BE3F0F4A40}" dt="2024-01-03T08:11:45.763" v="3734" actId="20577"/>
          <ac:spMkLst>
            <pc:docMk/>
            <pc:sldMk cId="2099880180" sldId="303"/>
            <ac:spMk id="4" creationId="{7B67A029-5726-273A-CA99-28A33611EB81}"/>
          </ac:spMkLst>
        </pc:spChg>
      </pc:sldChg>
      <pc:sldChg chg="addSp modSp mod">
        <pc:chgData name="程品諭" userId="cd8005a3-0e09-48f1-a3c9-fc4f8a6331c0" providerId="ADAL" clId="{DD6DFE3C-9534-6546-B855-B4BE3F0F4A40}" dt="2024-01-03T09:14:00.349" v="3784" actId="1076"/>
        <pc:sldMkLst>
          <pc:docMk/>
          <pc:sldMk cId="929713301" sldId="308"/>
        </pc:sldMkLst>
        <pc:spChg chg="add mod">
          <ac:chgData name="程品諭" userId="cd8005a3-0e09-48f1-a3c9-fc4f8a6331c0" providerId="ADAL" clId="{DD6DFE3C-9534-6546-B855-B4BE3F0F4A40}" dt="2024-01-03T09:14:00.349" v="3784" actId="1076"/>
          <ac:spMkLst>
            <pc:docMk/>
            <pc:sldMk cId="929713301" sldId="308"/>
            <ac:spMk id="3" creationId="{62D6DC10-6099-1266-5F99-93012791847C}"/>
          </ac:spMkLst>
        </pc:spChg>
        <pc:picChg chg="mod">
          <ac:chgData name="程品諭" userId="cd8005a3-0e09-48f1-a3c9-fc4f8a6331c0" providerId="ADAL" clId="{DD6DFE3C-9534-6546-B855-B4BE3F0F4A40}" dt="2024-01-03T09:12:23.979" v="3741" actId="14100"/>
          <ac:picMkLst>
            <pc:docMk/>
            <pc:sldMk cId="929713301" sldId="308"/>
            <ac:picMk id="2" creationId="{84E73256-7AD0-E365-FD1A-9950F5EE7642}"/>
          </ac:picMkLst>
        </pc:picChg>
      </pc:sldChg>
      <pc:sldChg chg="addSp modSp new mod">
        <pc:chgData name="程品諭" userId="cd8005a3-0e09-48f1-a3c9-fc4f8a6331c0" providerId="ADAL" clId="{DD6DFE3C-9534-6546-B855-B4BE3F0F4A40}" dt="2024-01-03T09:14:43.902" v="3799" actId="20577"/>
        <pc:sldMkLst>
          <pc:docMk/>
          <pc:sldMk cId="311139228" sldId="310"/>
        </pc:sldMkLst>
        <pc:spChg chg="add mod">
          <ac:chgData name="程品諭" userId="cd8005a3-0e09-48f1-a3c9-fc4f8a6331c0" providerId="ADAL" clId="{DD6DFE3C-9534-6546-B855-B4BE3F0F4A40}" dt="2024-01-03T09:14:43.902" v="3799" actId="20577"/>
          <ac:spMkLst>
            <pc:docMk/>
            <pc:sldMk cId="311139228" sldId="310"/>
            <ac:spMk id="2" creationId="{EEDBC3E9-743D-47CE-817A-5881B3BF2F0A}"/>
          </ac:spMkLst>
        </pc:spChg>
      </pc:sldChg>
      <pc:sldChg chg="addSp modSp new mod">
        <pc:chgData name="程品諭" userId="cd8005a3-0e09-48f1-a3c9-fc4f8a6331c0" providerId="ADAL" clId="{DD6DFE3C-9534-6546-B855-B4BE3F0F4A40}" dt="2024-01-03T09:20:34.735" v="3941" actId="1076"/>
        <pc:sldMkLst>
          <pc:docMk/>
          <pc:sldMk cId="766410358" sldId="311"/>
        </pc:sldMkLst>
        <pc:spChg chg="add mod">
          <ac:chgData name="程品諭" userId="cd8005a3-0e09-48f1-a3c9-fc4f8a6331c0" providerId="ADAL" clId="{DD6DFE3C-9534-6546-B855-B4BE3F0F4A40}" dt="2024-01-03T09:16:35.913" v="3801"/>
          <ac:spMkLst>
            <pc:docMk/>
            <pc:sldMk cId="766410358" sldId="311"/>
            <ac:spMk id="2" creationId="{6FED8462-03B8-8678-525D-4001E7835A54}"/>
          </ac:spMkLst>
        </pc:spChg>
        <pc:spChg chg="add mod">
          <ac:chgData name="程品諭" userId="cd8005a3-0e09-48f1-a3c9-fc4f8a6331c0" providerId="ADAL" clId="{DD6DFE3C-9534-6546-B855-B4BE3F0F4A40}" dt="2024-01-03T09:19:17.910" v="3935" actId="20577"/>
          <ac:spMkLst>
            <pc:docMk/>
            <pc:sldMk cId="766410358" sldId="311"/>
            <ac:spMk id="3" creationId="{2C223743-8E86-DFEB-A101-7D5FD56EB9ED}"/>
          </ac:spMkLst>
        </pc:spChg>
        <pc:picChg chg="add mod">
          <ac:chgData name="程品諭" userId="cd8005a3-0e09-48f1-a3c9-fc4f8a6331c0" providerId="ADAL" clId="{DD6DFE3C-9534-6546-B855-B4BE3F0F4A40}" dt="2024-01-03T09:20:34.735" v="3941" actId="1076"/>
          <ac:picMkLst>
            <pc:docMk/>
            <pc:sldMk cId="766410358" sldId="311"/>
            <ac:picMk id="1026" creationId="{5A4CC9E3-6EBB-3828-88D0-AA096CB9A3E8}"/>
          </ac:picMkLst>
        </pc:picChg>
      </pc:sldChg>
    </pc:docChg>
  </pc:docChgLst>
  <pc:docChgLst>
    <pc:chgData name="來賓使用者" userId="S::urn:spo:anon#fe7e245d3efed18511a94b78900e7e24f9c0bb893e3ae0affac817ced10efd78::" providerId="AD" clId="Web-{02C228BA-6E75-3B20-42B3-029AFD3EDCAC}"/>
    <pc:docChg chg="modSld">
      <pc:chgData name="來賓使用者" userId="S::urn:spo:anon#fe7e245d3efed18511a94b78900e7e24f9c0bb893e3ae0affac817ced10efd78::" providerId="AD" clId="Web-{02C228BA-6E75-3B20-42B3-029AFD3EDCAC}" dt="2024-01-02T16:34:40.172" v="5" actId="14100"/>
      <pc:docMkLst>
        <pc:docMk/>
      </pc:docMkLst>
      <pc:sldChg chg="addSp delSp modSp">
        <pc:chgData name="來賓使用者" userId="S::urn:spo:anon#fe7e245d3efed18511a94b78900e7e24f9c0bb893e3ae0affac817ced10efd78::" providerId="AD" clId="Web-{02C228BA-6E75-3B20-42B3-029AFD3EDCAC}" dt="2024-01-02T16:34:40.172" v="5" actId="14100"/>
        <pc:sldMkLst>
          <pc:docMk/>
          <pc:sldMk cId="0" sldId="256"/>
        </pc:sldMkLst>
        <pc:spChg chg="del">
          <ac:chgData name="來賓使用者" userId="S::urn:spo:anon#fe7e245d3efed18511a94b78900e7e24f9c0bb893e3ae0affac817ced10efd78::" providerId="AD" clId="Web-{02C228BA-6E75-3B20-42B3-029AFD3EDCAC}" dt="2024-01-02T16:34:18.952" v="2"/>
          <ac:spMkLst>
            <pc:docMk/>
            <pc:sldMk cId="0" sldId="256"/>
            <ac:spMk id="8" creationId="{00000000-0000-0000-0000-000000000000}"/>
          </ac:spMkLst>
        </pc:spChg>
        <pc:grpChg chg="add del mod">
          <ac:chgData name="來賓使用者" userId="S::urn:spo:anon#fe7e245d3efed18511a94b78900e7e24f9c0bb893e3ae0affac817ced10efd78::" providerId="AD" clId="Web-{02C228BA-6E75-3B20-42B3-029AFD3EDCAC}" dt="2024-01-02T16:34:40.172" v="5" actId="14100"/>
          <ac:grpSpMkLst>
            <pc:docMk/>
            <pc:sldMk cId="0" sldId="256"/>
            <ac:grpSpMk id="5" creationId="{00000000-0000-0000-0000-000000000000}"/>
          </ac:grpSpMkLst>
        </pc:grpChg>
      </pc:sldChg>
    </pc:docChg>
  </pc:docChgLst>
  <pc:docChgLst>
    <pc:chgData name="程品諭" userId="cd8005a3-0e09-48f1-a3c9-fc4f8a6331c0" providerId="ADAL" clId="{0D0CFE99-B51E-4A64-8701-A238A4F97446}"/>
    <pc:docChg chg="modSld">
      <pc:chgData name="程品諭" userId="cd8005a3-0e09-48f1-a3c9-fc4f8a6331c0" providerId="ADAL" clId="{0D0CFE99-B51E-4A64-8701-A238A4F97446}" dt="2024-01-02T16:35:37.699" v="0" actId="14100"/>
      <pc:docMkLst>
        <pc:docMk/>
      </pc:docMkLst>
      <pc:sldChg chg="modSp mod">
        <pc:chgData name="程品諭" userId="cd8005a3-0e09-48f1-a3c9-fc4f8a6331c0" providerId="ADAL" clId="{0D0CFE99-B51E-4A64-8701-A238A4F97446}" dt="2024-01-02T16:35:37.699" v="0" actId="14100"/>
        <pc:sldMkLst>
          <pc:docMk/>
          <pc:sldMk cId="0" sldId="256"/>
        </pc:sldMkLst>
        <pc:grpChg chg="mod">
          <ac:chgData name="程品諭" userId="cd8005a3-0e09-48f1-a3c9-fc4f8a6331c0" providerId="ADAL" clId="{0D0CFE99-B51E-4A64-8701-A238A4F97446}" dt="2024-01-02T16:35:37.699" v="0" actId="14100"/>
          <ac:grpSpMkLst>
            <pc:docMk/>
            <pc:sldMk cId="0" sldId="256"/>
            <ac:grpSpMk id="5" creationId="{00000000-0000-0000-0000-000000000000}"/>
          </ac:grpSpMkLst>
        </pc:grpChg>
      </pc:sldChg>
    </pc:docChg>
  </pc:docChgLst>
  <pc:docChgLst>
    <pc:chgData name="黃浚瑀" userId="8db95c03-e567-49a3-bc04-ef516ccebdf2" providerId="ADAL" clId="{DF2851B3-CE08-40B1-A698-589F6324A461}"/>
    <pc:docChg chg="undo custSel addSld delSld modSld sldOrd">
      <pc:chgData name="黃浚瑀" userId="8db95c03-e567-49a3-bc04-ef516ccebdf2" providerId="ADAL" clId="{DF2851B3-CE08-40B1-A698-589F6324A461}" dt="2024-01-03T09:19:02.049" v="1181" actId="1076"/>
      <pc:docMkLst>
        <pc:docMk/>
      </pc:docMkLst>
      <pc:sldChg chg="modSp mod">
        <pc:chgData name="黃浚瑀" userId="8db95c03-e567-49a3-bc04-ef516ccebdf2" providerId="ADAL" clId="{DF2851B3-CE08-40B1-A698-589F6324A461}" dt="2024-01-03T03:06:45.631" v="4" actId="20577"/>
        <pc:sldMkLst>
          <pc:docMk/>
          <pc:sldMk cId="3743951943" sldId="269"/>
        </pc:sldMkLst>
        <pc:spChg chg="mod">
          <ac:chgData name="黃浚瑀" userId="8db95c03-e567-49a3-bc04-ef516ccebdf2" providerId="ADAL" clId="{DF2851B3-CE08-40B1-A698-589F6324A461}" dt="2024-01-03T03:06:45.631" v="4" actId="20577"/>
          <ac:spMkLst>
            <pc:docMk/>
            <pc:sldMk cId="3743951943" sldId="269"/>
            <ac:spMk id="15" creationId="{770B23DA-B729-E533-5FF2-261BC1C2017E}"/>
          </ac:spMkLst>
        </pc:spChg>
      </pc:sldChg>
      <pc:sldChg chg="addSp delSp modSp mod">
        <pc:chgData name="黃浚瑀" userId="8db95c03-e567-49a3-bc04-ef516ccebdf2" providerId="ADAL" clId="{DF2851B3-CE08-40B1-A698-589F6324A461}" dt="2024-01-03T05:20:17.255" v="1113" actId="20577"/>
        <pc:sldMkLst>
          <pc:docMk/>
          <pc:sldMk cId="2403796984" sldId="276"/>
        </pc:sldMkLst>
        <pc:spChg chg="mod">
          <ac:chgData name="黃浚瑀" userId="8db95c03-e567-49a3-bc04-ef516ccebdf2" providerId="ADAL" clId="{DF2851B3-CE08-40B1-A698-589F6324A461}" dt="2024-01-03T04:58:49.106" v="40" actId="20577"/>
          <ac:spMkLst>
            <pc:docMk/>
            <pc:sldMk cId="2403796984" sldId="276"/>
            <ac:spMk id="4" creationId="{00000000-0000-0000-0000-000000000000}"/>
          </ac:spMkLst>
        </pc:spChg>
        <pc:spChg chg="add del">
          <ac:chgData name="黃浚瑀" userId="8db95c03-e567-49a3-bc04-ef516ccebdf2" providerId="ADAL" clId="{DF2851B3-CE08-40B1-A698-589F6324A461}" dt="2024-01-03T04:54:32.875" v="12" actId="22"/>
          <ac:spMkLst>
            <pc:docMk/>
            <pc:sldMk cId="2403796984" sldId="276"/>
            <ac:spMk id="6" creationId="{2A26564E-D269-8618-7784-7B1A912D1158}"/>
          </ac:spMkLst>
        </pc:spChg>
        <pc:spChg chg="add mod">
          <ac:chgData name="黃浚瑀" userId="8db95c03-e567-49a3-bc04-ef516ccebdf2" providerId="ADAL" clId="{DF2851B3-CE08-40B1-A698-589F6324A461}" dt="2024-01-03T05:20:17.255" v="1113" actId="20577"/>
          <ac:spMkLst>
            <pc:docMk/>
            <pc:sldMk cId="2403796984" sldId="276"/>
            <ac:spMk id="15" creationId="{B24BDDE9-7ED7-F2C3-9230-99D9F901E447}"/>
          </ac:spMkLst>
        </pc:spChg>
        <pc:picChg chg="del">
          <ac:chgData name="黃浚瑀" userId="8db95c03-e567-49a3-bc04-ef516ccebdf2" providerId="ADAL" clId="{DF2851B3-CE08-40B1-A698-589F6324A461}" dt="2024-01-03T04:52:53.489" v="10" actId="478"/>
          <ac:picMkLst>
            <pc:docMk/>
            <pc:sldMk cId="2403796984" sldId="276"/>
            <ac:picMk id="5" creationId="{6934C5F0-2A25-5756-0CAD-BBA0EBC2E4BA}"/>
          </ac:picMkLst>
        </pc:picChg>
        <pc:picChg chg="del mod">
          <ac:chgData name="黃浚瑀" userId="8db95c03-e567-49a3-bc04-ef516ccebdf2" providerId="ADAL" clId="{DF2851B3-CE08-40B1-A698-589F6324A461}" dt="2024-01-03T04:52:52.978" v="9" actId="478"/>
          <ac:picMkLst>
            <pc:docMk/>
            <pc:sldMk cId="2403796984" sldId="276"/>
            <ac:picMk id="7" creationId="{330EB2BA-C9F9-9A83-CF36-0E0D12BA4C92}"/>
          </ac:picMkLst>
        </pc:picChg>
        <pc:picChg chg="del">
          <ac:chgData name="黃浚瑀" userId="8db95c03-e567-49a3-bc04-ef516ccebdf2" providerId="ADAL" clId="{DF2851B3-CE08-40B1-A698-589F6324A461}" dt="2024-01-03T04:52:46.789" v="7" actId="478"/>
          <ac:picMkLst>
            <pc:docMk/>
            <pc:sldMk cId="2403796984" sldId="276"/>
            <ac:picMk id="9" creationId="{C5F957EB-A111-A48F-7812-C7AE6A041C1E}"/>
          </ac:picMkLst>
        </pc:picChg>
        <pc:picChg chg="add del mod">
          <ac:chgData name="黃浚瑀" userId="8db95c03-e567-49a3-bc04-ef516ccebdf2" providerId="ADAL" clId="{DF2851B3-CE08-40B1-A698-589F6324A461}" dt="2024-01-03T04:58:24.672" v="18" actId="478"/>
          <ac:picMkLst>
            <pc:docMk/>
            <pc:sldMk cId="2403796984" sldId="276"/>
            <ac:picMk id="10" creationId="{B000A456-B3FD-0B0A-0CA4-4156E674A5B9}"/>
          </ac:picMkLst>
        </pc:picChg>
        <pc:picChg chg="del">
          <ac:chgData name="黃浚瑀" userId="8db95c03-e567-49a3-bc04-ef516ccebdf2" providerId="ADAL" clId="{DF2851B3-CE08-40B1-A698-589F6324A461}" dt="2024-01-03T04:52:44.868" v="6" actId="478"/>
          <ac:picMkLst>
            <pc:docMk/>
            <pc:sldMk cId="2403796984" sldId="276"/>
            <ac:picMk id="11" creationId="{0E6DB9C8-FDC1-2317-69DA-911901293407}"/>
          </ac:picMkLst>
        </pc:picChg>
        <pc:picChg chg="del">
          <ac:chgData name="黃浚瑀" userId="8db95c03-e567-49a3-bc04-ef516ccebdf2" providerId="ADAL" clId="{DF2851B3-CE08-40B1-A698-589F6324A461}" dt="2024-01-03T04:52:44.260" v="5" actId="478"/>
          <ac:picMkLst>
            <pc:docMk/>
            <pc:sldMk cId="2403796984" sldId="276"/>
            <ac:picMk id="13" creationId="{D0F0DF1B-28F2-750A-C824-A6A8A10DB102}"/>
          </ac:picMkLst>
        </pc:picChg>
        <pc:picChg chg="add mod">
          <ac:chgData name="黃浚瑀" userId="8db95c03-e567-49a3-bc04-ef516ccebdf2" providerId="ADAL" clId="{DF2851B3-CE08-40B1-A698-589F6324A461}" dt="2024-01-03T04:58:57.916" v="42" actId="1076"/>
          <ac:picMkLst>
            <pc:docMk/>
            <pc:sldMk cId="2403796984" sldId="276"/>
            <ac:picMk id="14" creationId="{C790C7A7-EEFB-BBB9-DA30-D91F295643EF}"/>
          </ac:picMkLst>
        </pc:picChg>
      </pc:sldChg>
      <pc:sldChg chg="del">
        <pc:chgData name="黃浚瑀" userId="8db95c03-e567-49a3-bc04-ef516ccebdf2" providerId="ADAL" clId="{DF2851B3-CE08-40B1-A698-589F6324A461}" dt="2024-01-03T05:18:29.123" v="946" actId="2696"/>
        <pc:sldMkLst>
          <pc:docMk/>
          <pc:sldMk cId="1390035806" sldId="277"/>
        </pc:sldMkLst>
      </pc:sldChg>
      <pc:sldChg chg="addSp delSp modSp add mod">
        <pc:chgData name="黃浚瑀" userId="8db95c03-e567-49a3-bc04-ef516ccebdf2" providerId="ADAL" clId="{DF2851B3-CE08-40B1-A698-589F6324A461}" dt="2024-01-03T05:18:37.371" v="947" actId="478"/>
        <pc:sldMkLst>
          <pc:docMk/>
          <pc:sldMk cId="3293493931" sldId="278"/>
        </pc:sldMkLst>
        <pc:spChg chg="del">
          <ac:chgData name="黃浚瑀" userId="8db95c03-e567-49a3-bc04-ef516ccebdf2" providerId="ADAL" clId="{DF2851B3-CE08-40B1-A698-589F6324A461}" dt="2024-01-03T05:18:37.371" v="947" actId="478"/>
          <ac:spMkLst>
            <pc:docMk/>
            <pc:sldMk cId="3293493931" sldId="278"/>
            <ac:spMk id="3" creationId="{031CA0E6-1BD1-029C-7588-8BF01737C31D}"/>
          </ac:spMkLst>
        </pc:spChg>
        <pc:spChg chg="add mod">
          <ac:chgData name="黃浚瑀" userId="8db95c03-e567-49a3-bc04-ef516ccebdf2" providerId="ADAL" clId="{DF2851B3-CE08-40B1-A698-589F6324A461}" dt="2024-01-03T05:04:32.719" v="588" actId="14100"/>
          <ac:spMkLst>
            <pc:docMk/>
            <pc:sldMk cId="3293493931" sldId="278"/>
            <ac:spMk id="6" creationId="{3BF1BCB4-E1F0-9733-D2E6-EA88DFBF369A}"/>
          </ac:spMkLst>
        </pc:spChg>
        <pc:spChg chg="del">
          <ac:chgData name="黃浚瑀" userId="8db95c03-e567-49a3-bc04-ef516ccebdf2" providerId="ADAL" clId="{DF2851B3-CE08-40B1-A698-589F6324A461}" dt="2024-01-03T05:02:07.535" v="336" actId="478"/>
          <ac:spMkLst>
            <pc:docMk/>
            <pc:sldMk cId="3293493931" sldId="278"/>
            <ac:spMk id="15" creationId="{B24BDDE9-7ED7-F2C3-9230-99D9F901E447}"/>
          </ac:spMkLst>
        </pc:spChg>
        <pc:picChg chg="add mod">
          <ac:chgData name="黃浚瑀" userId="8db95c03-e567-49a3-bc04-ef516ccebdf2" providerId="ADAL" clId="{DF2851B3-CE08-40B1-A698-589F6324A461}" dt="2024-01-03T05:02:33.123" v="340" actId="1076"/>
          <ac:picMkLst>
            <pc:docMk/>
            <pc:sldMk cId="3293493931" sldId="278"/>
            <ac:picMk id="5" creationId="{458D1E12-59EB-9395-4815-6D317B90B7F5}"/>
          </ac:picMkLst>
        </pc:picChg>
        <pc:picChg chg="del">
          <ac:chgData name="黃浚瑀" userId="8db95c03-e567-49a3-bc04-ef516ccebdf2" providerId="ADAL" clId="{DF2851B3-CE08-40B1-A698-589F6324A461}" dt="2024-01-03T05:02:06.183" v="335" actId="478"/>
          <ac:picMkLst>
            <pc:docMk/>
            <pc:sldMk cId="3293493931" sldId="278"/>
            <ac:picMk id="14" creationId="{C790C7A7-EEFB-BBB9-DA30-D91F295643EF}"/>
          </ac:picMkLst>
        </pc:picChg>
      </pc:sldChg>
      <pc:sldChg chg="addSp delSp modSp add mod">
        <pc:chgData name="黃浚瑀" userId="8db95c03-e567-49a3-bc04-ef516ccebdf2" providerId="ADAL" clId="{DF2851B3-CE08-40B1-A698-589F6324A461}" dt="2024-01-03T05:11:57.633" v="719" actId="20577"/>
        <pc:sldMkLst>
          <pc:docMk/>
          <pc:sldMk cId="1052821793" sldId="279"/>
        </pc:sldMkLst>
        <pc:spChg chg="mod">
          <ac:chgData name="黃浚瑀" userId="8db95c03-e567-49a3-bc04-ef516ccebdf2" providerId="ADAL" clId="{DF2851B3-CE08-40B1-A698-589F6324A461}" dt="2024-01-03T05:08:04.800" v="618" actId="20577"/>
          <ac:spMkLst>
            <pc:docMk/>
            <pc:sldMk cId="1052821793" sldId="279"/>
            <ac:spMk id="4" creationId="{00000000-0000-0000-0000-000000000000}"/>
          </ac:spMkLst>
        </pc:spChg>
        <pc:spChg chg="del">
          <ac:chgData name="黃浚瑀" userId="8db95c03-e567-49a3-bc04-ef516ccebdf2" providerId="ADAL" clId="{DF2851B3-CE08-40B1-A698-589F6324A461}" dt="2024-01-03T05:04:44.413" v="591" actId="478"/>
          <ac:spMkLst>
            <pc:docMk/>
            <pc:sldMk cId="1052821793" sldId="279"/>
            <ac:spMk id="6" creationId="{3BF1BCB4-E1F0-9733-D2E6-EA88DFBF369A}"/>
          </ac:spMkLst>
        </pc:spChg>
        <pc:spChg chg="add mod">
          <ac:chgData name="黃浚瑀" userId="8db95c03-e567-49a3-bc04-ef516ccebdf2" providerId="ADAL" clId="{DF2851B3-CE08-40B1-A698-589F6324A461}" dt="2024-01-03T05:11:57.633" v="719" actId="20577"/>
          <ac:spMkLst>
            <pc:docMk/>
            <pc:sldMk cId="1052821793" sldId="279"/>
            <ac:spMk id="10" creationId="{DCED324C-60B5-9A58-658F-CC3132C37706}"/>
          </ac:spMkLst>
        </pc:spChg>
        <pc:picChg chg="del">
          <ac:chgData name="黃浚瑀" userId="8db95c03-e567-49a3-bc04-ef516ccebdf2" providerId="ADAL" clId="{DF2851B3-CE08-40B1-A698-589F6324A461}" dt="2024-01-03T05:04:42.939" v="590" actId="478"/>
          <ac:picMkLst>
            <pc:docMk/>
            <pc:sldMk cId="1052821793" sldId="279"/>
            <ac:picMk id="5" creationId="{458D1E12-59EB-9395-4815-6D317B90B7F5}"/>
          </ac:picMkLst>
        </pc:picChg>
        <pc:picChg chg="add del mod">
          <ac:chgData name="黃浚瑀" userId="8db95c03-e567-49a3-bc04-ef516ccebdf2" providerId="ADAL" clId="{DF2851B3-CE08-40B1-A698-589F6324A461}" dt="2024-01-03T05:10:14.416" v="622" actId="478"/>
          <ac:picMkLst>
            <pc:docMk/>
            <pc:sldMk cId="1052821793" sldId="279"/>
            <ac:picMk id="7" creationId="{3234EBE5-12B0-3F7F-E247-625C097C6863}"/>
          </ac:picMkLst>
        </pc:picChg>
        <pc:picChg chg="add mod">
          <ac:chgData name="黃浚瑀" userId="8db95c03-e567-49a3-bc04-ef516ccebdf2" providerId="ADAL" clId="{DF2851B3-CE08-40B1-A698-589F6324A461}" dt="2024-01-03T05:10:26.616" v="627" actId="1076"/>
          <ac:picMkLst>
            <pc:docMk/>
            <pc:sldMk cId="1052821793" sldId="279"/>
            <ac:picMk id="9" creationId="{23AFC528-AB8E-F037-D131-9DB873DADE9B}"/>
          </ac:picMkLst>
        </pc:picChg>
      </pc:sldChg>
      <pc:sldChg chg="addSp delSp modSp add mod">
        <pc:chgData name="黃浚瑀" userId="8db95c03-e567-49a3-bc04-ef516ccebdf2" providerId="ADAL" clId="{DF2851B3-CE08-40B1-A698-589F6324A461}" dt="2024-01-03T05:15:10.764" v="884" actId="20577"/>
        <pc:sldMkLst>
          <pc:docMk/>
          <pc:sldMk cId="2677894060" sldId="280"/>
        </pc:sldMkLst>
        <pc:spChg chg="mod">
          <ac:chgData name="黃浚瑀" userId="8db95c03-e567-49a3-bc04-ef516ccebdf2" providerId="ADAL" clId="{DF2851B3-CE08-40B1-A698-589F6324A461}" dt="2024-01-03T05:14:00.738" v="736" actId="20577"/>
          <ac:spMkLst>
            <pc:docMk/>
            <pc:sldMk cId="2677894060" sldId="280"/>
            <ac:spMk id="4" creationId="{00000000-0000-0000-0000-000000000000}"/>
          </ac:spMkLst>
        </pc:spChg>
        <pc:spChg chg="mod">
          <ac:chgData name="黃浚瑀" userId="8db95c03-e567-49a3-bc04-ef516ccebdf2" providerId="ADAL" clId="{DF2851B3-CE08-40B1-A698-589F6324A461}" dt="2024-01-03T05:15:10.764" v="884" actId="20577"/>
          <ac:spMkLst>
            <pc:docMk/>
            <pc:sldMk cId="2677894060" sldId="280"/>
            <ac:spMk id="10" creationId="{DCED324C-60B5-9A58-658F-CC3132C37706}"/>
          </ac:spMkLst>
        </pc:spChg>
        <pc:picChg chg="add mod">
          <ac:chgData name="黃浚瑀" userId="8db95c03-e567-49a3-bc04-ef516ccebdf2" providerId="ADAL" clId="{DF2851B3-CE08-40B1-A698-589F6324A461}" dt="2024-01-03T05:12:46.133" v="724" actId="14100"/>
          <ac:picMkLst>
            <pc:docMk/>
            <pc:sldMk cId="2677894060" sldId="280"/>
            <ac:picMk id="5" creationId="{A86C478A-D776-BB26-A07C-CC0F5B722D69}"/>
          </ac:picMkLst>
        </pc:picChg>
        <pc:picChg chg="del">
          <ac:chgData name="黃浚瑀" userId="8db95c03-e567-49a3-bc04-ef516ccebdf2" providerId="ADAL" clId="{DF2851B3-CE08-40B1-A698-589F6324A461}" dt="2024-01-03T05:12:11.083" v="721" actId="478"/>
          <ac:picMkLst>
            <pc:docMk/>
            <pc:sldMk cId="2677894060" sldId="280"/>
            <ac:picMk id="9" creationId="{23AFC528-AB8E-F037-D131-9DB873DADE9B}"/>
          </ac:picMkLst>
        </pc:picChg>
      </pc:sldChg>
      <pc:sldChg chg="addSp delSp modSp add mod">
        <pc:chgData name="黃浚瑀" userId="8db95c03-e567-49a3-bc04-ef516ccebdf2" providerId="ADAL" clId="{DF2851B3-CE08-40B1-A698-589F6324A461}" dt="2024-01-03T05:19:32.569" v="1036" actId="1076"/>
        <pc:sldMkLst>
          <pc:docMk/>
          <pc:sldMk cId="1824240847" sldId="281"/>
        </pc:sldMkLst>
        <pc:spChg chg="add mod">
          <ac:chgData name="黃浚瑀" userId="8db95c03-e567-49a3-bc04-ef516ccebdf2" providerId="ADAL" clId="{DF2851B3-CE08-40B1-A698-589F6324A461}" dt="2024-01-03T05:19:27.098" v="1034" actId="403"/>
          <ac:spMkLst>
            <pc:docMk/>
            <pc:sldMk cId="1824240847" sldId="281"/>
            <ac:spMk id="8" creationId="{A6FC3493-A76F-73A2-B96F-0127ABF01BDA}"/>
          </ac:spMkLst>
        </pc:spChg>
        <pc:spChg chg="del mod">
          <ac:chgData name="黃浚瑀" userId="8db95c03-e567-49a3-bc04-ef516ccebdf2" providerId="ADAL" clId="{DF2851B3-CE08-40B1-A698-589F6324A461}" dt="2024-01-03T05:16:16.042" v="889"/>
          <ac:spMkLst>
            <pc:docMk/>
            <pc:sldMk cId="1824240847" sldId="281"/>
            <ac:spMk id="10" creationId="{DCED324C-60B5-9A58-658F-CC3132C37706}"/>
          </ac:spMkLst>
        </pc:spChg>
        <pc:picChg chg="add mod">
          <ac:chgData name="黃浚瑀" userId="8db95c03-e567-49a3-bc04-ef516ccebdf2" providerId="ADAL" clId="{DF2851B3-CE08-40B1-A698-589F6324A461}" dt="2024-01-03T05:17:54.030" v="902" actId="1076"/>
          <ac:picMkLst>
            <pc:docMk/>
            <pc:sldMk cId="1824240847" sldId="281"/>
            <ac:picMk id="5" creationId="{8AC52E3E-3B2D-5336-A6E0-1AFFB75E92EA}"/>
          </ac:picMkLst>
        </pc:picChg>
        <pc:picChg chg="add mod">
          <ac:chgData name="黃浚瑀" userId="8db95c03-e567-49a3-bc04-ef516ccebdf2" providerId="ADAL" clId="{DF2851B3-CE08-40B1-A698-589F6324A461}" dt="2024-01-03T05:19:32.569" v="1036" actId="1076"/>
          <ac:picMkLst>
            <pc:docMk/>
            <pc:sldMk cId="1824240847" sldId="281"/>
            <ac:picMk id="7" creationId="{8EA1438F-EBF7-7D60-F8C4-3352E5F7BE79}"/>
          </ac:picMkLst>
        </pc:picChg>
        <pc:picChg chg="del">
          <ac:chgData name="黃浚瑀" userId="8db95c03-e567-49a3-bc04-ef516ccebdf2" providerId="ADAL" clId="{DF2851B3-CE08-40B1-A698-589F6324A461}" dt="2024-01-03T05:16:16.041" v="887" actId="478"/>
          <ac:picMkLst>
            <pc:docMk/>
            <pc:sldMk cId="1824240847" sldId="281"/>
            <ac:picMk id="9" creationId="{23AFC528-AB8E-F037-D131-9DB873DADE9B}"/>
          </ac:picMkLst>
        </pc:picChg>
      </pc:sldChg>
      <pc:sldChg chg="ord">
        <pc:chgData name="黃浚瑀" userId="8db95c03-e567-49a3-bc04-ef516ccebdf2" providerId="ADAL" clId="{DF2851B3-CE08-40B1-A698-589F6324A461}" dt="2024-01-03T07:47:22.008" v="1115"/>
        <pc:sldMkLst>
          <pc:docMk/>
          <pc:sldMk cId="1457558163" sldId="297"/>
        </pc:sldMkLst>
      </pc:sldChg>
      <pc:sldChg chg="ord">
        <pc:chgData name="黃浚瑀" userId="8db95c03-e567-49a3-bc04-ef516ccebdf2" providerId="ADAL" clId="{DF2851B3-CE08-40B1-A698-589F6324A461}" dt="2024-01-03T09:09:24.650" v="1117"/>
        <pc:sldMkLst>
          <pc:docMk/>
          <pc:sldMk cId="2478589086" sldId="306"/>
        </pc:sldMkLst>
      </pc:sldChg>
      <pc:sldChg chg="modSp mod">
        <pc:chgData name="黃浚瑀" userId="8db95c03-e567-49a3-bc04-ef516ccebdf2" providerId="ADAL" clId="{DF2851B3-CE08-40B1-A698-589F6324A461}" dt="2024-01-03T09:14:47.642" v="1145" actId="20577"/>
        <pc:sldMkLst>
          <pc:docMk/>
          <pc:sldMk cId="1969910400" sldId="307"/>
        </pc:sldMkLst>
        <pc:spChg chg="mod">
          <ac:chgData name="黃浚瑀" userId="8db95c03-e567-49a3-bc04-ef516ccebdf2" providerId="ADAL" clId="{DF2851B3-CE08-40B1-A698-589F6324A461}" dt="2024-01-03T09:14:47.642" v="1145" actId="20577"/>
          <ac:spMkLst>
            <pc:docMk/>
            <pc:sldMk cId="1969910400" sldId="307"/>
            <ac:spMk id="2" creationId="{7F249427-0351-FFD7-7BC8-0FEF30F0EE99}"/>
          </ac:spMkLst>
        </pc:spChg>
        <pc:spChg chg="mod">
          <ac:chgData name="黃浚瑀" userId="8db95c03-e567-49a3-bc04-ef516ccebdf2" providerId="ADAL" clId="{DF2851B3-CE08-40B1-A698-589F6324A461}" dt="2024-01-03T09:14:42.026" v="1139" actId="20577"/>
          <ac:spMkLst>
            <pc:docMk/>
            <pc:sldMk cId="1969910400" sldId="307"/>
            <ac:spMk id="5" creationId="{B0278F55-7E3F-38B7-12B5-D38E60D02109}"/>
          </ac:spMkLst>
        </pc:spChg>
      </pc:sldChg>
      <pc:sldChg chg="addSp modSp new mod">
        <pc:chgData name="黃浚瑀" userId="8db95c03-e567-49a3-bc04-ef516ccebdf2" providerId="ADAL" clId="{DF2851B3-CE08-40B1-A698-589F6324A461}" dt="2024-01-03T09:19:02.049" v="1181" actId="1076"/>
        <pc:sldMkLst>
          <pc:docMk/>
          <pc:sldMk cId="929713301" sldId="308"/>
        </pc:sldMkLst>
        <pc:picChg chg="add mod">
          <ac:chgData name="黃浚瑀" userId="8db95c03-e567-49a3-bc04-ef516ccebdf2" providerId="ADAL" clId="{DF2851B3-CE08-40B1-A698-589F6324A461}" dt="2024-01-03T09:19:02.049" v="1181" actId="1076"/>
          <ac:picMkLst>
            <pc:docMk/>
            <pc:sldMk cId="929713301" sldId="308"/>
            <ac:picMk id="2" creationId="{84E73256-7AD0-E365-FD1A-9950F5EE7642}"/>
          </ac:picMkLst>
        </pc:picChg>
      </pc:sldChg>
      <pc:sldChg chg="addSp modSp new mod">
        <pc:chgData name="黃浚瑀" userId="8db95c03-e567-49a3-bc04-ef516ccebdf2" providerId="ADAL" clId="{DF2851B3-CE08-40B1-A698-589F6324A461}" dt="2024-01-03T09:13:13.647" v="1127" actId="1076"/>
        <pc:sldMkLst>
          <pc:docMk/>
          <pc:sldMk cId="2197842617" sldId="309"/>
        </pc:sldMkLst>
        <pc:picChg chg="add mod">
          <ac:chgData name="黃浚瑀" userId="8db95c03-e567-49a3-bc04-ef516ccebdf2" providerId="ADAL" clId="{DF2851B3-CE08-40B1-A698-589F6324A461}" dt="2024-01-03T09:13:13.647" v="1127" actId="1076"/>
          <ac:picMkLst>
            <pc:docMk/>
            <pc:sldMk cId="2197842617" sldId="309"/>
            <ac:picMk id="3" creationId="{14EC5C6A-C4BB-4206-E9F2-52533DA46653}"/>
          </ac:picMkLst>
        </pc:picChg>
      </pc:sldChg>
      <pc:sldChg chg="addSp modSp mod">
        <pc:chgData name="黃浚瑀" userId="8db95c03-e567-49a3-bc04-ef516ccebdf2" providerId="ADAL" clId="{DF2851B3-CE08-40B1-A698-589F6324A461}" dt="2024-01-03T09:18:17.751" v="1178" actId="1076"/>
        <pc:sldMkLst>
          <pc:docMk/>
          <pc:sldMk cId="311139228" sldId="310"/>
        </pc:sldMkLst>
        <pc:spChg chg="mod">
          <ac:chgData name="黃浚瑀" userId="8db95c03-e567-49a3-bc04-ef516ccebdf2" providerId="ADAL" clId="{DF2851B3-CE08-40B1-A698-589F6324A461}" dt="2024-01-03T09:16:25.196" v="1167" actId="20577"/>
          <ac:spMkLst>
            <pc:docMk/>
            <pc:sldMk cId="311139228" sldId="310"/>
            <ac:spMk id="2" creationId="{EEDBC3E9-743D-47CE-817A-5881B3BF2F0A}"/>
          </ac:spMkLst>
        </pc:spChg>
        <pc:picChg chg="add mod">
          <ac:chgData name="黃浚瑀" userId="8db95c03-e567-49a3-bc04-ef516ccebdf2" providerId="ADAL" clId="{DF2851B3-CE08-40B1-A698-589F6324A461}" dt="2024-01-03T09:16:28.869" v="1169" actId="1076"/>
          <ac:picMkLst>
            <pc:docMk/>
            <pc:sldMk cId="311139228" sldId="310"/>
            <ac:picMk id="4" creationId="{B60FA913-9C03-E2ED-1D67-8C6BBE6671FD}"/>
          </ac:picMkLst>
        </pc:picChg>
        <pc:picChg chg="add mod">
          <ac:chgData name="黃浚瑀" userId="8db95c03-e567-49a3-bc04-ef516ccebdf2" providerId="ADAL" clId="{DF2851B3-CE08-40B1-A698-589F6324A461}" dt="2024-01-03T09:18:17.751" v="1178" actId="1076"/>
          <ac:picMkLst>
            <pc:docMk/>
            <pc:sldMk cId="311139228" sldId="310"/>
            <ac:picMk id="6" creationId="{55F02309-08EC-2822-3473-B7AF1944FEE6}"/>
          </ac:picMkLst>
        </pc:picChg>
        <pc:picChg chg="add mod">
          <ac:chgData name="黃浚瑀" userId="8db95c03-e567-49a3-bc04-ef516ccebdf2" providerId="ADAL" clId="{DF2851B3-CE08-40B1-A698-589F6324A461}" dt="2024-01-03T09:17:35.216" v="1173" actId="1076"/>
          <ac:picMkLst>
            <pc:docMk/>
            <pc:sldMk cId="311139228" sldId="310"/>
            <ac:picMk id="8" creationId="{7D6D4D31-1D49-4754-1FCE-829BF702D1C8}"/>
          </ac:picMkLst>
        </pc:picChg>
        <pc:picChg chg="add mod">
          <ac:chgData name="黃浚瑀" userId="8db95c03-e567-49a3-bc04-ef516ccebdf2" providerId="ADAL" clId="{DF2851B3-CE08-40B1-A698-589F6324A461}" dt="2024-01-03T09:18:01.767" v="1177" actId="1076"/>
          <ac:picMkLst>
            <pc:docMk/>
            <pc:sldMk cId="311139228" sldId="310"/>
            <ac:picMk id="10" creationId="{BCAB0DF0-28DF-9E2D-341D-9C7A2BD1E24D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03T03:09:01.066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0 1,'6273'0,"-6241"0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isvcloud.freeway.gov.tw/history/motc20/Section/" TargetMode="External"/><Relationship Id="rId2" Type="http://schemas.openxmlformats.org/officeDocument/2006/relationships/hyperlink" Target="https://tisvcloud.freeway.gov.tw/history/motc20/VD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link.motc.gov.tw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customXml" Target="../ink/ink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854617">
            <a:off x="12251650" y="-2111735"/>
            <a:ext cx="5295061" cy="13691357"/>
            <a:chOff x="0" y="0"/>
            <a:chExt cx="1394584" cy="36059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94584" cy="3605954"/>
            </a:xfrm>
            <a:custGeom>
              <a:avLst/>
              <a:gdLst/>
              <a:ahLst/>
              <a:cxnLst/>
              <a:rect l="l" t="t" r="r" b="b"/>
              <a:pathLst>
                <a:path w="1394584" h="3605954">
                  <a:moveTo>
                    <a:pt x="0" y="0"/>
                  </a:moveTo>
                  <a:lnTo>
                    <a:pt x="1394584" y="0"/>
                  </a:lnTo>
                  <a:lnTo>
                    <a:pt x="1394584" y="3605954"/>
                  </a:lnTo>
                  <a:lnTo>
                    <a:pt x="0" y="36059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94584" cy="36440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942586" y="2781009"/>
            <a:ext cx="8125078" cy="4801183"/>
          </a:xfrm>
          <a:custGeom>
            <a:avLst/>
            <a:gdLst/>
            <a:ahLst/>
            <a:cxnLst/>
            <a:rect l="l" t="t" r="r" b="b"/>
            <a:pathLst>
              <a:path w="8125078" h="4801183">
                <a:moveTo>
                  <a:pt x="0" y="0"/>
                </a:moveTo>
                <a:lnTo>
                  <a:pt x="8125079" y="0"/>
                </a:lnTo>
                <a:lnTo>
                  <a:pt x="8125079" y="4801182"/>
                </a:lnTo>
                <a:lnTo>
                  <a:pt x="0" y="4801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1844385" y="2845607"/>
            <a:ext cx="4996143" cy="2962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b="1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VD動態資訊和</a:t>
            </a:r>
            <a:endParaRPr lang="en-US" sz="4400" b="1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sz="4400" b="1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路況即時路況動態的資料關聯性驗證</a:t>
            </a:r>
            <a:endParaRPr lang="en-US" sz="4400" b="1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062013" y="6389724"/>
            <a:ext cx="3889483" cy="349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endParaRPr lang="en-US" sz="2100">
              <a:solidFill>
                <a:srgbClr val="000000"/>
              </a:solidFill>
              <a:latin typeface="Assistant"/>
            </a:endParaRPr>
          </a:p>
        </p:txBody>
      </p:sp>
      <p:sp>
        <p:nvSpPr>
          <p:cNvPr id="13" name="AutoShape 13"/>
          <p:cNvSpPr/>
          <p:nvPr/>
        </p:nvSpPr>
        <p:spPr>
          <a:xfrm rot="3487">
            <a:off x="1028717" y="7539329"/>
            <a:ext cx="9389421" cy="0"/>
          </a:xfrm>
          <a:prstGeom prst="line">
            <a:avLst/>
          </a:prstGeom>
          <a:ln w="38100" cap="flat">
            <a:solidFill>
              <a:srgbClr val="243E4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5E28917-A478-7EC2-120E-5DD487CCC75E}"/>
              </a:ext>
            </a:extLst>
          </p:cNvPr>
          <p:cNvSpPr txBox="1"/>
          <p:nvPr/>
        </p:nvSpPr>
        <p:spPr>
          <a:xfrm>
            <a:off x="11793881" y="6402723"/>
            <a:ext cx="42834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組</a:t>
            </a:r>
            <a:r>
              <a:rPr lang="en-US" altLang="zh-TW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楊守荃、黃浚瑀、程品諭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>
            <a:extLst>
              <a:ext uri="{FF2B5EF4-FFF2-40B4-BE49-F238E27FC236}">
                <a16:creationId xmlns:a16="http://schemas.microsoft.com/office/drawing/2014/main" id="{770B23DA-B729-E533-5FF2-261BC1C2017E}"/>
              </a:ext>
            </a:extLst>
          </p:cNvPr>
          <p:cNvSpPr txBox="1"/>
          <p:nvPr/>
        </p:nvSpPr>
        <p:spPr>
          <a:xfrm>
            <a:off x="1574060" y="2711383"/>
            <a:ext cx="10287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>
                <a:latin typeface="標楷體" panose="03000509000000000000" pitchFamily="65" charset="-120"/>
                <a:ea typeface="標楷體" panose="03000509000000000000" pitchFamily="65" charset="-120"/>
              </a:rPr>
              <a:t>日期</a:t>
            </a:r>
            <a:r>
              <a:rPr lang="en-US" altLang="zh-TW" sz="3600">
                <a:latin typeface="標楷體" panose="03000509000000000000" pitchFamily="65" charset="-120"/>
                <a:ea typeface="標楷體" panose="03000509000000000000" pitchFamily="65" charset="-120"/>
              </a:rPr>
              <a:t>:2023/12/29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>
                <a:latin typeface="標楷體" panose="03000509000000000000" pitchFamily="65" charset="-120"/>
                <a:ea typeface="標楷體" panose="03000509000000000000" pitchFamily="65" charset="-120"/>
              </a:rPr>
              <a:t>時間</a:t>
            </a:r>
            <a:r>
              <a:rPr lang="en-US" altLang="zh-TW" sz="3600">
                <a:latin typeface="標楷體" panose="03000509000000000000" pitchFamily="65" charset="-120"/>
                <a:ea typeface="標楷體" panose="03000509000000000000" pitchFamily="65" charset="-120"/>
              </a:rPr>
              <a:t>:17:00~20:59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>
                <a:latin typeface="標楷體" panose="03000509000000000000" pitchFamily="65" charset="-120"/>
                <a:ea typeface="標楷體" panose="03000509000000000000" pitchFamily="65" charset="-120"/>
              </a:rPr>
              <a:t>時長</a:t>
            </a:r>
            <a:r>
              <a:rPr lang="en-US" altLang="zh-TW" sz="3600">
                <a:latin typeface="標楷體" panose="03000509000000000000" pitchFamily="65" charset="-120"/>
                <a:ea typeface="標楷體" panose="03000509000000000000" pitchFamily="65" charset="-120"/>
              </a:rPr>
              <a:t>:4</a:t>
            </a:r>
            <a:r>
              <a:rPr lang="zh-TW" altLang="en-US" sz="3600">
                <a:latin typeface="標楷體" panose="03000509000000000000" pitchFamily="65" charset="-120"/>
                <a:ea typeface="標楷體" panose="03000509000000000000" pitchFamily="65" charset="-120"/>
              </a:rPr>
              <a:t>小時</a:t>
            </a:r>
            <a:r>
              <a:rPr lang="en-US" altLang="zh-TW" sz="3600">
                <a:latin typeface="標楷體" panose="03000509000000000000" pitchFamily="65" charset="-120"/>
                <a:ea typeface="標楷體" panose="03000509000000000000" pitchFamily="65" charset="-120"/>
              </a:rPr>
              <a:t>(240</a:t>
            </a:r>
            <a:r>
              <a:rPr lang="zh-TW" altLang="en-US" sz="3600">
                <a:latin typeface="標楷體" panose="03000509000000000000" pitchFamily="65" charset="-120"/>
                <a:ea typeface="標楷體" panose="03000509000000000000" pitchFamily="65" charset="-120"/>
              </a:rPr>
              <a:t>分鐘</a:t>
            </a:r>
            <a:r>
              <a:rPr lang="en-US" altLang="zh-TW" sz="360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>
                <a:latin typeface="標楷體" panose="03000509000000000000" pitchFamily="65" charset="-120"/>
                <a:ea typeface="標楷體" panose="03000509000000000000" pitchFamily="65" charset="-120"/>
              </a:rPr>
              <a:t>含下午尖峰</a:t>
            </a:r>
            <a:r>
              <a:rPr lang="en-US" altLang="zh-TW" sz="3600">
                <a:latin typeface="標楷體" panose="03000509000000000000" pitchFamily="65" charset="-120"/>
                <a:ea typeface="標楷體" panose="03000509000000000000" pitchFamily="65" charset="-120"/>
              </a:rPr>
              <a:t>(17:00-19:00)</a:t>
            </a:r>
            <a:endParaRPr lang="zh-TW" altLang="en-US" sz="36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A73C0BC4-B18A-AE74-7B2B-E6A76663F336}"/>
              </a:ext>
            </a:extLst>
          </p:cNvPr>
          <p:cNvSpPr txBox="1"/>
          <p:nvPr/>
        </p:nvSpPr>
        <p:spPr>
          <a:xfrm>
            <a:off x="1028699" y="1059524"/>
            <a:ext cx="10290942" cy="12357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442"/>
              </a:lnSpc>
            </a:pPr>
            <a:r>
              <a:rPr lang="zh-TW" altLang="en-US" sz="8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所選時間範圍</a:t>
            </a:r>
          </a:p>
        </p:txBody>
      </p:sp>
    </p:spTree>
    <p:extLst>
      <p:ext uri="{BB962C8B-B14F-4D97-AF65-F5344CB8AC3E}">
        <p14:creationId xmlns:p14="http://schemas.microsoft.com/office/powerpoint/2010/main" val="1736189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>
            <a:extLst>
              <a:ext uri="{FF2B5EF4-FFF2-40B4-BE49-F238E27FC236}">
                <a16:creationId xmlns:a16="http://schemas.microsoft.com/office/drawing/2014/main" id="{770B23DA-B729-E533-5FF2-261BC1C2017E}"/>
              </a:ext>
            </a:extLst>
          </p:cNvPr>
          <p:cNvSpPr txBox="1"/>
          <p:nvPr/>
        </p:nvSpPr>
        <p:spPr>
          <a:xfrm>
            <a:off x="1350955" y="2835176"/>
            <a:ext cx="143297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>
                <a:latin typeface="標楷體" panose="03000509000000000000" pitchFamily="65" charset="-120"/>
                <a:ea typeface="標楷體" panose="03000509000000000000" pitchFamily="65" charset="-120"/>
              </a:rPr>
              <a:t>由於</a:t>
            </a:r>
            <a:r>
              <a:rPr lang="en-US" altLang="zh-TW" sz="4800">
                <a:latin typeface="標楷體" panose="03000509000000000000" pitchFamily="65" charset="-120"/>
                <a:ea typeface="標楷體" panose="03000509000000000000" pitchFamily="65" charset="-120"/>
              </a:rPr>
              <a:t>VD</a:t>
            </a:r>
            <a:r>
              <a:rPr lang="zh-TW" altLang="en-US" sz="4800">
                <a:latin typeface="標楷體" panose="03000509000000000000" pitchFamily="65" charset="-120"/>
                <a:ea typeface="標楷體" panose="03000509000000000000" pitchFamily="65" charset="-120"/>
              </a:rPr>
              <a:t>資料和即時路況資料中的車道速率來源是同向鄰近車道，我們假設速率在兩資料來源中有很高的一致性。</a:t>
            </a:r>
            <a:endParaRPr lang="en-US" altLang="zh-TW" sz="48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62A1D308-88DF-2186-B26A-D8AAA129E712}"/>
              </a:ext>
            </a:extLst>
          </p:cNvPr>
          <p:cNvSpPr txBox="1"/>
          <p:nvPr/>
        </p:nvSpPr>
        <p:spPr>
          <a:xfrm>
            <a:off x="1028699" y="1059524"/>
            <a:ext cx="10290942" cy="12357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442"/>
              </a:lnSpc>
            </a:pPr>
            <a:r>
              <a:rPr lang="zh-TW" altLang="en-US" sz="8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資料分析方式</a:t>
            </a:r>
          </a:p>
        </p:txBody>
      </p:sp>
    </p:spTree>
    <p:extLst>
      <p:ext uri="{BB962C8B-B14F-4D97-AF65-F5344CB8AC3E}">
        <p14:creationId xmlns:p14="http://schemas.microsoft.com/office/powerpoint/2010/main" val="3743951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>
            <a:extLst>
              <a:ext uri="{FF2B5EF4-FFF2-40B4-BE49-F238E27FC236}">
                <a16:creationId xmlns:a16="http://schemas.microsoft.com/office/drawing/2014/main" id="{770B23DA-B729-E533-5FF2-261BC1C2017E}"/>
              </a:ext>
            </a:extLst>
          </p:cNvPr>
          <p:cNvSpPr txBox="1"/>
          <p:nvPr/>
        </p:nvSpPr>
        <p:spPr>
          <a:xfrm>
            <a:off x="1350955" y="2835176"/>
            <a:ext cx="1432976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>
                <a:latin typeface="標楷體" panose="03000509000000000000" pitchFamily="65" charset="-120"/>
                <a:ea typeface="標楷體" panose="03000509000000000000" pitchFamily="65" charset="-120"/>
              </a:rPr>
              <a:t>目標：</a:t>
            </a:r>
            <a:endParaRPr lang="en-US" altLang="zh-TW" sz="480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14400" indent="-914400">
              <a:buFont typeface="+mj-lt"/>
              <a:buAutoNum type="arabicPeriod"/>
            </a:pPr>
            <a:r>
              <a:rPr lang="zh-TW" altLang="en-US" sz="4800">
                <a:latin typeface="標楷體" panose="03000509000000000000" pitchFamily="65" charset="-120"/>
                <a:ea typeface="標楷體" panose="03000509000000000000" pitchFamily="65" charset="-120"/>
              </a:rPr>
              <a:t>求出該路段</a:t>
            </a:r>
            <a:r>
              <a:rPr lang="en-US" altLang="zh-TW" sz="4800">
                <a:latin typeface="標楷體" panose="03000509000000000000" pitchFamily="65" charset="-120"/>
                <a:ea typeface="標楷體" panose="03000509000000000000" pitchFamily="65" charset="-120"/>
              </a:rPr>
              <a:t>VD</a:t>
            </a:r>
            <a:r>
              <a:rPr lang="zh-TW" altLang="en-US" sz="4800">
                <a:latin typeface="標楷體" panose="03000509000000000000" pitchFamily="65" charset="-120"/>
                <a:ea typeface="標楷體" panose="03000509000000000000" pitchFamily="65" charset="-120"/>
              </a:rPr>
              <a:t>以及即時路況資料每分鐘的平均速率</a:t>
            </a:r>
            <a:endParaRPr lang="en-US" altLang="zh-TW" sz="480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14400" indent="-914400">
              <a:buFont typeface="+mj-lt"/>
              <a:buAutoNum type="arabicPeriod"/>
            </a:pPr>
            <a:r>
              <a:rPr lang="zh-TW" altLang="en-US" sz="480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4800">
                <a:latin typeface="標楷體" panose="03000509000000000000" pitchFamily="65" charset="-120"/>
                <a:ea typeface="標楷體" panose="03000509000000000000" pitchFamily="65" charset="-120"/>
              </a:rPr>
              <a:t>python</a:t>
            </a:r>
            <a:r>
              <a:rPr lang="zh-TW" altLang="en-US" sz="4800">
                <a:latin typeface="標楷體" panose="03000509000000000000" pitchFamily="65" charset="-120"/>
                <a:ea typeface="標楷體" panose="03000509000000000000" pitchFamily="65" charset="-120"/>
              </a:rPr>
              <a:t>將平均速率用折線圖畫出來</a:t>
            </a:r>
            <a:endParaRPr lang="en-US" altLang="zh-TW" sz="480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14400" indent="-914400">
              <a:buFont typeface="+mj-lt"/>
              <a:buAutoNum type="arabicPeriod"/>
            </a:pPr>
            <a:r>
              <a:rPr lang="zh-TW" altLang="en-US" sz="480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4800">
                <a:latin typeface="標楷體" panose="03000509000000000000" pitchFamily="65" charset="-120"/>
                <a:ea typeface="標楷體" panose="03000509000000000000" pitchFamily="65" charset="-120"/>
              </a:rPr>
              <a:t>excel </a:t>
            </a:r>
            <a:r>
              <a:rPr lang="zh-TW" altLang="en-US" sz="4800">
                <a:latin typeface="標楷體" panose="03000509000000000000" pitchFamily="65" charset="-120"/>
                <a:ea typeface="標楷體" panose="03000509000000000000" pitchFamily="65" charset="-120"/>
              </a:rPr>
              <a:t>進行平均速率關係圖的迴歸分析</a:t>
            </a:r>
            <a:endParaRPr lang="en-US" altLang="zh-TW" sz="480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14400" indent="-914400">
              <a:buFont typeface="+mj-lt"/>
              <a:buAutoNum type="arabicPeriod"/>
            </a:pPr>
            <a:r>
              <a:rPr lang="zh-TW" altLang="en-US" sz="4800">
                <a:latin typeface="標楷體" panose="03000509000000000000" pitchFamily="65" charset="-120"/>
                <a:ea typeface="標楷體" panose="03000509000000000000" pitchFamily="65" charset="-120"/>
              </a:rPr>
              <a:t>比較兩組圖表，觀察其關聯性</a:t>
            </a:r>
            <a:endParaRPr lang="en-US" altLang="zh-TW" sz="48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33A37445-9DB8-DD09-85E4-56DB18950A82}"/>
              </a:ext>
            </a:extLst>
          </p:cNvPr>
          <p:cNvSpPr txBox="1"/>
          <p:nvPr/>
        </p:nvSpPr>
        <p:spPr>
          <a:xfrm>
            <a:off x="1028699" y="1059524"/>
            <a:ext cx="10290942" cy="12357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442"/>
              </a:lnSpc>
            </a:pPr>
            <a:r>
              <a:rPr lang="zh-TW" altLang="en-US" sz="8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資料分析方式</a:t>
            </a:r>
          </a:p>
        </p:txBody>
      </p:sp>
    </p:spTree>
    <p:extLst>
      <p:ext uri="{BB962C8B-B14F-4D97-AF65-F5344CB8AC3E}">
        <p14:creationId xmlns:p14="http://schemas.microsoft.com/office/powerpoint/2010/main" val="3553476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8287542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" y="0"/>
            <a:ext cx="18287543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45401" y="5976"/>
            <a:ext cx="14064948" cy="10287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55104" y="5977"/>
            <a:ext cx="14659148" cy="10287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21" name="Freeform: Shape 13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14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: Shape 15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3E2F902E-1D47-A8D2-D1C7-43B8AFD069A3}"/>
              </a:ext>
            </a:extLst>
          </p:cNvPr>
          <p:cNvSpPr txBox="1"/>
          <p:nvPr/>
        </p:nvSpPr>
        <p:spPr>
          <a:xfrm>
            <a:off x="4660570" y="2345134"/>
            <a:ext cx="8966401" cy="35818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8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程式碼解說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57" y="-6233"/>
            <a:ext cx="3772421" cy="3261500"/>
            <a:chOff x="-305" y="-4155"/>
            <a:chExt cx="2514948" cy="2174333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4528590" y="7025499"/>
            <a:ext cx="3772422" cy="3261500"/>
            <a:chOff x="-305" y="-4155"/>
            <a:chExt cx="2514948" cy="2174333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7283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C790C7A7-EEFB-BBB9-DA30-D91F29564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443" y="2839388"/>
            <a:ext cx="16609602" cy="105492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B24BDDE9-7ED7-F2C3-9230-99D9F901E447}"/>
              </a:ext>
            </a:extLst>
          </p:cNvPr>
          <p:cNvSpPr txBox="1"/>
          <p:nvPr/>
        </p:nvSpPr>
        <p:spPr>
          <a:xfrm>
            <a:off x="1252430" y="4857972"/>
            <a:ext cx="134517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3600">
                <a:latin typeface="標楷體" panose="03000509000000000000" pitchFamily="65" charset="-120"/>
                <a:ea typeface="標楷體" panose="03000509000000000000" pitchFamily="65" charset="-120"/>
              </a:rPr>
              <a:t>由於有些網站會防止被以爬蟲的方式取得資料，且高公局的網站中也有提到</a:t>
            </a:r>
            <a:r>
              <a:rPr lang="en-US" altLang="zh-TW" sz="360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3600">
                <a:latin typeface="標楷體" panose="03000509000000000000" pitchFamily="65" charset="-120"/>
                <a:ea typeface="標楷體" panose="03000509000000000000" pitchFamily="65" charset="-120"/>
              </a:rPr>
              <a:t>若使用者擷取資料太頻繁，會中斷其連線。</a:t>
            </a:r>
            <a:endParaRPr lang="en-US" altLang="zh-TW" sz="360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360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3600">
                <a:latin typeface="標楷體" panose="03000509000000000000" pitchFamily="65" charset="-120"/>
                <a:ea typeface="標楷體" panose="03000509000000000000" pitchFamily="65" charset="-120"/>
              </a:rPr>
              <a:t>為了防止這些發生，我們將</a:t>
            </a:r>
            <a:r>
              <a:rPr lang="en-US" altLang="zh-TW" sz="3600">
                <a:latin typeface="標楷體" panose="03000509000000000000" pitchFamily="65" charset="-120"/>
                <a:ea typeface="標楷體" panose="03000509000000000000" pitchFamily="65" charset="-120"/>
              </a:rPr>
              <a:t>headers</a:t>
            </a:r>
            <a:r>
              <a:rPr lang="zh-TW" altLang="en-US" sz="3600">
                <a:latin typeface="標楷體" panose="03000509000000000000" pitchFamily="65" charset="-120"/>
                <a:ea typeface="標楷體" panose="03000509000000000000" pitchFamily="65" charset="-120"/>
              </a:rPr>
              <a:t>更改為瀏覽器版本，就能避開這些風險，網站會認為這只是一個瀏覽器在下載而非使用者</a:t>
            </a:r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A7BE5412-2782-82F7-EE7B-AE4211FA7287}"/>
              </a:ext>
            </a:extLst>
          </p:cNvPr>
          <p:cNvSpPr txBox="1"/>
          <p:nvPr/>
        </p:nvSpPr>
        <p:spPr>
          <a:xfrm>
            <a:off x="1028699" y="1059524"/>
            <a:ext cx="10290942" cy="12357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442"/>
              </a:lnSpc>
            </a:pPr>
            <a:r>
              <a:rPr lang="zh-TW" altLang="en-US" sz="8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程式碼解說</a:t>
            </a:r>
            <a:r>
              <a:rPr lang="en-US" altLang="zh-TW" sz="8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8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爬蟲</a:t>
            </a:r>
          </a:p>
        </p:txBody>
      </p:sp>
    </p:spTree>
    <p:extLst>
      <p:ext uri="{BB962C8B-B14F-4D97-AF65-F5344CB8AC3E}">
        <p14:creationId xmlns:p14="http://schemas.microsoft.com/office/powerpoint/2010/main" val="2403796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58D1E12-59EB-9395-4815-6D317B90B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123" y="3009571"/>
            <a:ext cx="13907729" cy="192167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BF1BCB4-E1F0-9733-D2E6-EA88DFBF369A}"/>
              </a:ext>
            </a:extLst>
          </p:cNvPr>
          <p:cNvSpPr txBox="1"/>
          <p:nvPr/>
        </p:nvSpPr>
        <p:spPr>
          <a:xfrm>
            <a:off x="1165123" y="5429028"/>
            <a:ext cx="110170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3200">
                <a:latin typeface="標楷體" panose="03000509000000000000" pitchFamily="65" charset="-120"/>
                <a:ea typeface="標楷體" panose="03000509000000000000" pitchFamily="65" charset="-120"/>
              </a:rPr>
              <a:t>由於不知道資料量有多大，因此我們以這種比較安全的方式將資料讀進來。</a:t>
            </a:r>
            <a:endParaRPr lang="en-US" altLang="zh-TW" sz="320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320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3200">
                <a:latin typeface="標楷體" panose="03000509000000000000" pitchFamily="65" charset="-120"/>
                <a:ea typeface="標楷體" panose="03000509000000000000" pitchFamily="65" charset="-120"/>
              </a:rPr>
              <a:t>記憶體每讀</a:t>
            </a:r>
            <a:r>
              <a:rPr lang="en-US" altLang="zh-TW" sz="3200">
                <a:latin typeface="標楷體" panose="03000509000000000000" pitchFamily="65" charset="-120"/>
                <a:ea typeface="標楷體" panose="03000509000000000000" pitchFamily="65" charset="-120"/>
              </a:rPr>
              <a:t>102400</a:t>
            </a:r>
            <a:r>
              <a:rPr lang="zh-TW" altLang="en-US" sz="320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3200">
                <a:latin typeface="標楷體" panose="03000509000000000000" pitchFamily="65" charset="-120"/>
                <a:ea typeface="標楷體" panose="03000509000000000000" pitchFamily="65" charset="-120"/>
              </a:rPr>
              <a:t>bytes</a:t>
            </a:r>
            <a:r>
              <a:rPr lang="zh-TW" altLang="en-US" sz="3200">
                <a:latin typeface="標楷體" panose="03000509000000000000" pitchFamily="65" charset="-120"/>
                <a:ea typeface="標楷體" panose="03000509000000000000" pitchFamily="65" charset="-120"/>
              </a:rPr>
              <a:t>就先寫進去，再換下一個</a:t>
            </a:r>
            <a:r>
              <a:rPr lang="en-US" altLang="zh-TW" sz="3200">
                <a:latin typeface="標楷體" panose="03000509000000000000" pitchFamily="65" charset="-120"/>
                <a:ea typeface="標楷體" panose="03000509000000000000" pitchFamily="65" charset="-120"/>
              </a:rPr>
              <a:t>102400</a:t>
            </a:r>
            <a:r>
              <a:rPr lang="zh-TW" altLang="en-US" sz="320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3200">
                <a:latin typeface="標楷體" panose="03000509000000000000" pitchFamily="65" charset="-120"/>
                <a:ea typeface="標楷體" panose="03000509000000000000" pitchFamily="65" charset="-120"/>
              </a:rPr>
              <a:t>bytes</a:t>
            </a:r>
            <a:r>
              <a:rPr lang="zh-TW" altLang="en-US" sz="3200">
                <a:latin typeface="標楷體" panose="03000509000000000000" pitchFamily="65" charset="-120"/>
                <a:ea typeface="標楷體" panose="03000509000000000000" pitchFamily="65" charset="-120"/>
              </a:rPr>
              <a:t>，避免一次將所有東西讀入</a:t>
            </a: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8FE0548E-E2CC-44EA-B30A-36F87696C3C2}"/>
              </a:ext>
            </a:extLst>
          </p:cNvPr>
          <p:cNvSpPr txBox="1"/>
          <p:nvPr/>
        </p:nvSpPr>
        <p:spPr>
          <a:xfrm>
            <a:off x="1028699" y="1059524"/>
            <a:ext cx="10290942" cy="12357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442"/>
              </a:lnSpc>
            </a:pPr>
            <a:r>
              <a:rPr lang="zh-TW" altLang="en-US" sz="8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程式碼解說</a:t>
            </a:r>
            <a:r>
              <a:rPr lang="en-US" altLang="zh-TW" sz="8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8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爬蟲</a:t>
            </a:r>
          </a:p>
        </p:txBody>
      </p:sp>
    </p:spTree>
    <p:extLst>
      <p:ext uri="{BB962C8B-B14F-4D97-AF65-F5344CB8AC3E}">
        <p14:creationId xmlns:p14="http://schemas.microsoft.com/office/powerpoint/2010/main" val="3293493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23AFC528-AB8E-F037-D131-9DB873DAD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791" y="3248334"/>
            <a:ext cx="10942510" cy="321927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DCED324C-60B5-9A58-658F-CC3132C37706}"/>
              </a:ext>
            </a:extLst>
          </p:cNvPr>
          <p:cNvSpPr txBox="1"/>
          <p:nvPr/>
        </p:nvSpPr>
        <p:spPr>
          <a:xfrm>
            <a:off x="501445" y="3780897"/>
            <a:ext cx="467523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>
                <a:latin typeface="標楷體" panose="03000509000000000000" pitchFamily="65" charset="-120"/>
                <a:ea typeface="標楷體" panose="03000509000000000000" pitchFamily="65" charset="-120"/>
              </a:rPr>
              <a:t>我們寫了兩個函式，以方便我們抓取我們想要的資料</a:t>
            </a:r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ABA6FF4A-7F34-FE68-1CC2-9ACB8174DE36}"/>
              </a:ext>
            </a:extLst>
          </p:cNvPr>
          <p:cNvSpPr txBox="1"/>
          <p:nvPr/>
        </p:nvSpPr>
        <p:spPr>
          <a:xfrm>
            <a:off x="1028699" y="1059524"/>
            <a:ext cx="10290942" cy="12357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442"/>
              </a:lnSpc>
            </a:pPr>
            <a:r>
              <a:rPr lang="zh-TW" altLang="en-US" sz="8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程式碼解說</a:t>
            </a:r>
            <a:r>
              <a:rPr lang="en-US" altLang="zh-TW" sz="8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8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資料處理</a:t>
            </a:r>
          </a:p>
        </p:txBody>
      </p:sp>
    </p:spTree>
    <p:extLst>
      <p:ext uri="{BB962C8B-B14F-4D97-AF65-F5344CB8AC3E}">
        <p14:creationId xmlns:p14="http://schemas.microsoft.com/office/powerpoint/2010/main" val="1052821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AC52E3E-3B2D-5336-A6E0-1AFFB75E9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1072" y="2751079"/>
            <a:ext cx="5431696" cy="235807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EA1438F-EBF7-7D60-F8C4-3352E5F7B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034" y="2751079"/>
            <a:ext cx="8709978" cy="348658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6FC3493-A76F-73A2-B96F-0127ABF01BDA}"/>
              </a:ext>
            </a:extLst>
          </p:cNvPr>
          <p:cNvSpPr txBox="1"/>
          <p:nvPr/>
        </p:nvSpPr>
        <p:spPr>
          <a:xfrm>
            <a:off x="1582114" y="6914790"/>
            <a:ext cx="12624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>
                <a:latin typeface="標楷體" panose="03000509000000000000" pitchFamily="65" charset="-120"/>
                <a:ea typeface="標楷體" panose="03000509000000000000" pitchFamily="65" charset="-120"/>
              </a:rPr>
              <a:t>由於一個</a:t>
            </a:r>
            <a:r>
              <a:rPr lang="en-US" altLang="zh-TW" sz="3600">
                <a:latin typeface="標楷體" panose="03000509000000000000" pitchFamily="65" charset="-120"/>
                <a:ea typeface="標楷體" panose="03000509000000000000" pitchFamily="65" charset="-120"/>
              </a:rPr>
              <a:t>lanes</a:t>
            </a:r>
            <a:r>
              <a:rPr lang="zh-TW" altLang="en-US" sz="3600">
                <a:latin typeface="標楷體" panose="03000509000000000000" pitchFamily="65" charset="-120"/>
                <a:ea typeface="標楷體" panose="03000509000000000000" pitchFamily="65" charset="-120"/>
              </a:rPr>
              <a:t>中有許多個</a:t>
            </a:r>
            <a:r>
              <a:rPr lang="en-US" altLang="zh-TW" sz="3600">
                <a:latin typeface="標楷體" panose="03000509000000000000" pitchFamily="65" charset="-120"/>
                <a:ea typeface="標楷體" panose="03000509000000000000" pitchFamily="65" charset="-120"/>
              </a:rPr>
              <a:t>lane</a:t>
            </a:r>
            <a:r>
              <a:rPr lang="zh-TW" altLang="en-US" sz="3600">
                <a:latin typeface="標楷體" panose="03000509000000000000" pitchFamily="65" charset="-120"/>
                <a:ea typeface="標楷體" panose="03000509000000000000" pitchFamily="65" charset="-120"/>
              </a:rPr>
              <a:t>，我們將所有</a:t>
            </a:r>
            <a:r>
              <a:rPr lang="en-US" altLang="zh-TW" sz="3600">
                <a:latin typeface="標楷體" panose="03000509000000000000" pitchFamily="65" charset="-120"/>
                <a:ea typeface="標楷體" panose="03000509000000000000" pitchFamily="65" charset="-120"/>
              </a:rPr>
              <a:t>lane</a:t>
            </a:r>
            <a:r>
              <a:rPr lang="zh-TW" altLang="en-US" sz="3600">
                <a:latin typeface="標楷體" panose="03000509000000000000" pitchFamily="65" charset="-120"/>
                <a:ea typeface="標楷體" panose="03000509000000000000" pitchFamily="65" charset="-120"/>
              </a:rPr>
              <a:t>中的平均速度抓下來後，再做一次平均</a:t>
            </a: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93138B30-1D3D-4945-8DF3-5460A6A9DC0E}"/>
              </a:ext>
            </a:extLst>
          </p:cNvPr>
          <p:cNvSpPr txBox="1"/>
          <p:nvPr/>
        </p:nvSpPr>
        <p:spPr>
          <a:xfrm>
            <a:off x="1028699" y="1059524"/>
            <a:ext cx="10290942" cy="12357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442"/>
              </a:lnSpc>
            </a:pPr>
            <a:r>
              <a:rPr lang="zh-TW" altLang="en-US" sz="8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程式碼解說</a:t>
            </a:r>
            <a:r>
              <a:rPr lang="en-US" altLang="zh-TW" sz="8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8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資料處理</a:t>
            </a:r>
          </a:p>
        </p:txBody>
      </p:sp>
    </p:spTree>
    <p:extLst>
      <p:ext uri="{BB962C8B-B14F-4D97-AF65-F5344CB8AC3E}">
        <p14:creationId xmlns:p14="http://schemas.microsoft.com/office/powerpoint/2010/main" val="1824240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DCED324C-60B5-9A58-658F-CC3132C37706}"/>
              </a:ext>
            </a:extLst>
          </p:cNvPr>
          <p:cNvSpPr txBox="1"/>
          <p:nvPr/>
        </p:nvSpPr>
        <p:spPr>
          <a:xfrm>
            <a:off x="1154823" y="3286000"/>
            <a:ext cx="48374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en-US" altLang="zh-TW" sz="3600">
                <a:latin typeface="標楷體" panose="03000509000000000000" pitchFamily="65" charset="-120"/>
                <a:ea typeface="標楷體" panose="03000509000000000000" pitchFamily="65" charset="-120"/>
              </a:rPr>
              <a:t>enumerate</a:t>
            </a:r>
            <a:r>
              <a:rPr lang="zh-TW" altLang="en-US" sz="3600">
                <a:latin typeface="標楷體" panose="03000509000000000000" pitchFamily="65" charset="-120"/>
                <a:ea typeface="標楷體" panose="03000509000000000000" pitchFamily="65" charset="-120"/>
              </a:rPr>
              <a:t>這個函數，幫我們分類我們想要畫的是哪張圖，並根據資料的結果來繪出六張折線圖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6C478A-D776-BB26-A07C-CC0F5B722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334" y="3286000"/>
            <a:ext cx="11027740" cy="4426947"/>
          </a:xfrm>
          <a:prstGeom prst="rect">
            <a:avLst/>
          </a:prstGeom>
        </p:spPr>
      </p:pic>
      <p:sp>
        <p:nvSpPr>
          <p:cNvPr id="3" name="TextBox 12">
            <a:extLst>
              <a:ext uri="{FF2B5EF4-FFF2-40B4-BE49-F238E27FC236}">
                <a16:creationId xmlns:a16="http://schemas.microsoft.com/office/drawing/2014/main" id="{86F7C2A0-8311-CA98-AEC2-1BD66444511C}"/>
              </a:ext>
            </a:extLst>
          </p:cNvPr>
          <p:cNvSpPr txBox="1"/>
          <p:nvPr/>
        </p:nvSpPr>
        <p:spPr>
          <a:xfrm>
            <a:off x="1028699" y="1059524"/>
            <a:ext cx="10290942" cy="12357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442"/>
              </a:lnSpc>
            </a:pPr>
            <a:r>
              <a:rPr lang="zh-TW" altLang="en-US" sz="8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程式碼解說</a:t>
            </a:r>
            <a:r>
              <a:rPr lang="en-US" altLang="zh-TW" sz="8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8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繪圖</a:t>
            </a:r>
          </a:p>
        </p:txBody>
      </p:sp>
    </p:spTree>
    <p:extLst>
      <p:ext uri="{BB962C8B-B14F-4D97-AF65-F5344CB8AC3E}">
        <p14:creationId xmlns:p14="http://schemas.microsoft.com/office/powerpoint/2010/main" val="2677894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8287542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" y="0"/>
            <a:ext cx="18287543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45401" y="5976"/>
            <a:ext cx="14064948" cy="10287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55104" y="5977"/>
            <a:ext cx="14659148" cy="10287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21" name="Freeform: Shape 13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14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: Shape 15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3E2F902E-1D47-A8D2-D1C7-43B8AFD069A3}"/>
              </a:ext>
            </a:extLst>
          </p:cNvPr>
          <p:cNvSpPr txBox="1"/>
          <p:nvPr/>
        </p:nvSpPr>
        <p:spPr>
          <a:xfrm>
            <a:off x="4660570" y="2345134"/>
            <a:ext cx="8966401" cy="35818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8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時間與速率關係圖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57" y="-6233"/>
            <a:ext cx="3772421" cy="3261500"/>
            <a:chOff x="-305" y="-4155"/>
            <a:chExt cx="2514948" cy="2174333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4528590" y="7025499"/>
            <a:ext cx="3772422" cy="3261500"/>
            <a:chOff x="-305" y="-4155"/>
            <a:chExt cx="2514948" cy="2174333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3440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694429"/>
            <a:ext cx="9730777" cy="1954198"/>
            <a:chOff x="0" y="-38100"/>
            <a:chExt cx="2562838" cy="5146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2838" cy="476586"/>
            </a:xfrm>
            <a:custGeom>
              <a:avLst/>
              <a:gdLst/>
              <a:ahLst/>
              <a:cxnLst/>
              <a:rect l="l" t="t" r="r" b="b"/>
              <a:pathLst>
                <a:path w="2562838" h="476586">
                  <a:moveTo>
                    <a:pt x="0" y="0"/>
                  </a:moveTo>
                  <a:lnTo>
                    <a:pt x="2562838" y="0"/>
                  </a:lnTo>
                  <a:lnTo>
                    <a:pt x="2562838" y="476586"/>
                  </a:lnTo>
                  <a:lnTo>
                    <a:pt x="0" y="476586"/>
                  </a:lnTo>
                  <a:close/>
                </a:path>
              </a:pathLst>
            </a:custGeom>
            <a:solidFill>
              <a:srgbClr val="F6F4E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62838" cy="5146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699" y="4628181"/>
            <a:ext cx="9730777" cy="1954198"/>
            <a:chOff x="0" y="-38100"/>
            <a:chExt cx="2562838" cy="514686"/>
          </a:xfrm>
        </p:grpSpPr>
        <p:sp>
          <p:nvSpPr>
            <p:cNvPr id="6" name="Freeform 6"/>
            <p:cNvSpPr/>
            <p:nvPr/>
          </p:nvSpPr>
          <p:spPr>
            <a:xfrm>
              <a:off x="0" y="-11342"/>
              <a:ext cx="2562838" cy="476586"/>
            </a:xfrm>
            <a:custGeom>
              <a:avLst/>
              <a:gdLst/>
              <a:ahLst/>
              <a:cxnLst/>
              <a:rect l="l" t="t" r="r" b="b"/>
              <a:pathLst>
                <a:path w="2562838" h="476586">
                  <a:moveTo>
                    <a:pt x="0" y="0"/>
                  </a:moveTo>
                  <a:lnTo>
                    <a:pt x="2562838" y="0"/>
                  </a:lnTo>
                  <a:lnTo>
                    <a:pt x="2562838" y="476586"/>
                  </a:lnTo>
                  <a:lnTo>
                    <a:pt x="0" y="476586"/>
                  </a:lnTo>
                  <a:close/>
                </a:path>
              </a:pathLst>
            </a:custGeom>
            <a:solidFill>
              <a:srgbClr val="F6F4E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562838" cy="5146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81216" y="7105776"/>
            <a:ext cx="9730777" cy="1809537"/>
            <a:chOff x="0" y="0"/>
            <a:chExt cx="2562838" cy="4765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62838" cy="476586"/>
            </a:xfrm>
            <a:custGeom>
              <a:avLst/>
              <a:gdLst/>
              <a:ahLst/>
              <a:cxnLst/>
              <a:rect l="l" t="t" r="r" b="b"/>
              <a:pathLst>
                <a:path w="2562838" h="476586">
                  <a:moveTo>
                    <a:pt x="0" y="0"/>
                  </a:moveTo>
                  <a:lnTo>
                    <a:pt x="2562838" y="0"/>
                  </a:lnTo>
                  <a:lnTo>
                    <a:pt x="2562838" y="476586"/>
                  </a:lnTo>
                  <a:lnTo>
                    <a:pt x="0" y="476586"/>
                  </a:lnTo>
                  <a:close/>
                </a:path>
              </a:pathLst>
            </a:custGeom>
            <a:solidFill>
              <a:srgbClr val="F6F4E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562838" cy="5146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082917" y="3054899"/>
            <a:ext cx="7176383" cy="5153948"/>
          </a:xfrm>
          <a:custGeom>
            <a:avLst/>
            <a:gdLst/>
            <a:ahLst/>
            <a:cxnLst/>
            <a:rect l="l" t="t" r="r" b="b"/>
            <a:pathLst>
              <a:path w="7176383" h="5153948">
                <a:moveTo>
                  <a:pt x="0" y="0"/>
                </a:moveTo>
                <a:lnTo>
                  <a:pt x="7176383" y="0"/>
                </a:lnTo>
                <a:lnTo>
                  <a:pt x="7176383" y="5153948"/>
                </a:lnTo>
                <a:lnTo>
                  <a:pt x="0" y="515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059524"/>
            <a:ext cx="4211429" cy="1235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42"/>
              </a:lnSpc>
            </a:pPr>
            <a:r>
              <a:rPr lang="en-US" sz="8000" b="1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endParaRPr lang="en-US" sz="8000" b="1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873211" y="2763528"/>
            <a:ext cx="452199" cy="1103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28"/>
              </a:lnSpc>
            </a:pPr>
            <a:r>
              <a:rPr lang="en-US" sz="6448">
                <a:solidFill>
                  <a:srgbClr val="A66735"/>
                </a:solidFill>
                <a:latin typeface="Assistant Semi-Bold"/>
              </a:rPr>
              <a:t>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56424" y="4476664"/>
            <a:ext cx="485775" cy="1103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28"/>
              </a:lnSpc>
            </a:pPr>
            <a:r>
              <a:rPr lang="en-US" sz="6448">
                <a:solidFill>
                  <a:srgbClr val="243E4D"/>
                </a:solidFill>
                <a:latin typeface="Assistant Semi-Bold"/>
              </a:rPr>
              <a:t>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45702" y="6222922"/>
            <a:ext cx="470178" cy="1103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28"/>
              </a:lnSpc>
            </a:pPr>
            <a:r>
              <a:rPr lang="en-US" sz="6448">
                <a:solidFill>
                  <a:srgbClr val="DCB07B"/>
                </a:solidFill>
                <a:latin typeface="Assistant Semi-Bold"/>
              </a:rPr>
              <a:t>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88277" y="3195757"/>
            <a:ext cx="6097669" cy="475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62"/>
              </a:lnSpc>
            </a:pPr>
            <a:r>
              <a:rPr lang="en-US" sz="4400" b="1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資料來源清洗與整理</a:t>
            </a:r>
            <a:endParaRPr lang="en-US" sz="4400" b="1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391998" y="4740181"/>
            <a:ext cx="5752002" cy="1399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562"/>
              </a:lnSpc>
              <a:defRPr sz="44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err="1"/>
              <a:t>資料來源視覺化</a:t>
            </a:r>
            <a:r>
              <a:rPr lang="zh-TW" altLang="en-US"/>
              <a:t>及</a:t>
            </a:r>
            <a:endParaRPr lang="en-US" altLang="zh-TW"/>
          </a:p>
          <a:p>
            <a:endParaRPr lang="en-US" altLang="zh-TW"/>
          </a:p>
          <a:p>
            <a:r>
              <a:rPr lang="zh-TW" altLang="en-US"/>
              <a:t>程式碼介紹</a:t>
            </a:r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3388276" y="6860388"/>
            <a:ext cx="6097669" cy="49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562"/>
              </a:lnSpc>
              <a:defRPr sz="44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err="1"/>
              <a:t>結論與分析</a:t>
            </a:r>
            <a:endParaRPr lang="en-US"/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5AB653C4-6934-323B-D306-9250F9263EBE}"/>
              </a:ext>
            </a:extLst>
          </p:cNvPr>
          <p:cNvSpPr txBox="1"/>
          <p:nvPr/>
        </p:nvSpPr>
        <p:spPr>
          <a:xfrm>
            <a:off x="1845702" y="7892174"/>
            <a:ext cx="317778" cy="1083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28"/>
              </a:lnSpc>
            </a:pPr>
            <a:r>
              <a:rPr lang="en-US" sz="6448">
                <a:solidFill>
                  <a:schemeClr val="accent3"/>
                </a:solidFill>
                <a:latin typeface="Assistant Semi-Bold"/>
              </a:rPr>
              <a:t>4</a:t>
            </a: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3D418914-BA2C-0588-C2FD-1229166BA878}"/>
              </a:ext>
            </a:extLst>
          </p:cNvPr>
          <p:cNvSpPr txBox="1"/>
          <p:nvPr/>
        </p:nvSpPr>
        <p:spPr>
          <a:xfrm>
            <a:off x="3388275" y="8371470"/>
            <a:ext cx="6097669" cy="93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562"/>
              </a:lnSpc>
              <a:defRPr sz="44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4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額外功能或創意</a:t>
            </a:r>
            <a:endParaRPr lang="zh-TW" altLang="en-US" sz="4400" b="1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0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>
            <a:extLst>
              <a:ext uri="{FF2B5EF4-FFF2-40B4-BE49-F238E27FC236}">
                <a16:creationId xmlns:a16="http://schemas.microsoft.com/office/drawing/2014/main" id="{770B23DA-B729-E533-5FF2-261BC1C2017E}"/>
              </a:ext>
            </a:extLst>
          </p:cNvPr>
          <p:cNvSpPr txBox="1"/>
          <p:nvPr/>
        </p:nvSpPr>
        <p:spPr>
          <a:xfrm>
            <a:off x="1495742" y="2529437"/>
            <a:ext cx="11350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3600">
                <a:latin typeface="標楷體" panose="03000509000000000000" pitchFamily="65" charset="-120"/>
                <a:ea typeface="標楷體" panose="03000509000000000000" pitchFamily="65" charset="-120"/>
              </a:rPr>
              <a:t>國道一號北上竹北路段</a:t>
            </a:r>
            <a:endParaRPr lang="en-US" altLang="zh-TW" sz="36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C10621F-0910-3ABA-0D06-A4612A343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20" y="3614976"/>
            <a:ext cx="8303342" cy="522761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65A92B0-C9AC-0E99-E168-F95476AC1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0762" y="3614976"/>
            <a:ext cx="8185354" cy="5227613"/>
          </a:xfrm>
          <a:prstGeom prst="rect">
            <a:avLst/>
          </a:prstGeom>
        </p:spPr>
      </p:pic>
      <p:sp>
        <p:nvSpPr>
          <p:cNvPr id="6" name="TextBox 12">
            <a:extLst>
              <a:ext uri="{FF2B5EF4-FFF2-40B4-BE49-F238E27FC236}">
                <a16:creationId xmlns:a16="http://schemas.microsoft.com/office/drawing/2014/main" id="{BF54988D-678E-CD57-A419-B7B685E0479D}"/>
              </a:ext>
            </a:extLst>
          </p:cNvPr>
          <p:cNvSpPr txBox="1"/>
          <p:nvPr/>
        </p:nvSpPr>
        <p:spPr>
          <a:xfrm>
            <a:off x="1181099" y="1211924"/>
            <a:ext cx="1029094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8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時間與速率關係圖</a:t>
            </a:r>
          </a:p>
        </p:txBody>
      </p:sp>
    </p:spTree>
    <p:extLst>
      <p:ext uri="{BB962C8B-B14F-4D97-AF65-F5344CB8AC3E}">
        <p14:creationId xmlns:p14="http://schemas.microsoft.com/office/powerpoint/2010/main" val="2312362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>
            <a:extLst>
              <a:ext uri="{FF2B5EF4-FFF2-40B4-BE49-F238E27FC236}">
                <a16:creationId xmlns:a16="http://schemas.microsoft.com/office/drawing/2014/main" id="{770B23DA-B729-E533-5FF2-261BC1C2017E}"/>
              </a:ext>
            </a:extLst>
          </p:cNvPr>
          <p:cNvSpPr txBox="1"/>
          <p:nvPr/>
        </p:nvSpPr>
        <p:spPr>
          <a:xfrm>
            <a:off x="1495742" y="2529437"/>
            <a:ext cx="10804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3600">
                <a:latin typeface="標楷體" panose="03000509000000000000" pitchFamily="65" charset="-120"/>
                <a:ea typeface="標楷體" panose="03000509000000000000" pitchFamily="65" charset="-120"/>
              </a:rPr>
              <a:t>國道一號北上三重路段</a:t>
            </a:r>
            <a:endParaRPr lang="en-US" altLang="zh-TW" sz="36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3A54044-01D7-B1CC-B4CC-4DA7C6C20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89" y="3510118"/>
            <a:ext cx="8077200" cy="60579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F4934A3-4B6D-3FC2-DB0C-2781AE68C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7089" y="3510118"/>
            <a:ext cx="8469530" cy="6057900"/>
          </a:xfrm>
          <a:prstGeom prst="rect">
            <a:avLst/>
          </a:prstGeom>
        </p:spPr>
      </p:pic>
      <p:sp>
        <p:nvSpPr>
          <p:cNvPr id="3" name="TextBox 12">
            <a:extLst>
              <a:ext uri="{FF2B5EF4-FFF2-40B4-BE49-F238E27FC236}">
                <a16:creationId xmlns:a16="http://schemas.microsoft.com/office/drawing/2014/main" id="{D26600AF-E7BA-4A8C-7320-A2D5B380E0F3}"/>
              </a:ext>
            </a:extLst>
          </p:cNvPr>
          <p:cNvSpPr txBox="1"/>
          <p:nvPr/>
        </p:nvSpPr>
        <p:spPr>
          <a:xfrm>
            <a:off x="1181099" y="1211924"/>
            <a:ext cx="1029094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8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時間與速率關係圖</a:t>
            </a:r>
          </a:p>
        </p:txBody>
      </p:sp>
    </p:spTree>
    <p:extLst>
      <p:ext uri="{BB962C8B-B14F-4D97-AF65-F5344CB8AC3E}">
        <p14:creationId xmlns:p14="http://schemas.microsoft.com/office/powerpoint/2010/main" val="850855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>
            <a:extLst>
              <a:ext uri="{FF2B5EF4-FFF2-40B4-BE49-F238E27FC236}">
                <a16:creationId xmlns:a16="http://schemas.microsoft.com/office/drawing/2014/main" id="{770B23DA-B729-E533-5FF2-261BC1C2017E}"/>
              </a:ext>
            </a:extLst>
          </p:cNvPr>
          <p:cNvSpPr txBox="1"/>
          <p:nvPr/>
        </p:nvSpPr>
        <p:spPr>
          <a:xfrm>
            <a:off x="1495742" y="2529437"/>
            <a:ext cx="11350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sz="3600">
                <a:latin typeface="標楷體" panose="03000509000000000000" pitchFamily="65" charset="-120"/>
                <a:ea typeface="標楷體" panose="03000509000000000000" pitchFamily="65" charset="-120"/>
              </a:rPr>
              <a:t>國道一號北上寶山路段</a:t>
            </a:r>
            <a:endParaRPr lang="en-US" altLang="zh-TW" sz="36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352BA9-A66A-4C93-31FC-D48170A7E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94" y="3547298"/>
            <a:ext cx="8210895" cy="564008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2770C10-9B4D-FC27-E9E7-7FBD1674F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2270" y="3547298"/>
            <a:ext cx="8210894" cy="5640080"/>
          </a:xfrm>
          <a:prstGeom prst="rect">
            <a:avLst/>
          </a:prstGeom>
        </p:spPr>
      </p:pic>
      <p:sp>
        <p:nvSpPr>
          <p:cNvPr id="3" name="TextBox 12">
            <a:extLst>
              <a:ext uri="{FF2B5EF4-FFF2-40B4-BE49-F238E27FC236}">
                <a16:creationId xmlns:a16="http://schemas.microsoft.com/office/drawing/2014/main" id="{ACA14BB9-7DF1-0239-D480-ABC4C0FF0779}"/>
              </a:ext>
            </a:extLst>
          </p:cNvPr>
          <p:cNvSpPr txBox="1"/>
          <p:nvPr/>
        </p:nvSpPr>
        <p:spPr>
          <a:xfrm>
            <a:off x="1181099" y="1211924"/>
            <a:ext cx="1029094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8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時間與速率關係圖</a:t>
            </a:r>
          </a:p>
        </p:txBody>
      </p:sp>
    </p:spTree>
    <p:extLst>
      <p:ext uri="{BB962C8B-B14F-4D97-AF65-F5344CB8AC3E}">
        <p14:creationId xmlns:p14="http://schemas.microsoft.com/office/powerpoint/2010/main" val="3598366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350954" y="1099622"/>
            <a:ext cx="12286217" cy="14298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197"/>
              </a:lnSpc>
            </a:pPr>
            <a:endParaRPr lang="en-US" sz="8712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F249427-0351-FFD7-7BC8-0FEF30F0EE99}"/>
              </a:ext>
            </a:extLst>
          </p:cNvPr>
          <p:cNvSpPr txBox="1"/>
          <p:nvPr/>
        </p:nvSpPr>
        <p:spPr>
          <a:xfrm>
            <a:off x="1350955" y="2717751"/>
            <a:ext cx="133679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>
                <a:latin typeface="標楷體" panose="03000509000000000000" pitchFamily="65" charset="-120"/>
                <a:ea typeface="標楷體" panose="03000509000000000000" pitchFamily="65" charset="-120"/>
              </a:rPr>
              <a:t>以巨觀的角度而言，波形吻合度最佳的是竹北路段，再者是三重路段，最後則是寶山路段。</a:t>
            </a:r>
            <a:endParaRPr lang="en-US" altLang="zh-TW" sz="480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4800">
                <a:latin typeface="標楷體" panose="03000509000000000000" pitchFamily="65" charset="-120"/>
                <a:ea typeface="標楷體" panose="03000509000000000000" pitchFamily="65" charset="-120"/>
              </a:rPr>
              <a:t>即時路況資料的速度相較</a:t>
            </a:r>
            <a:r>
              <a:rPr lang="en-US" altLang="zh-TW" sz="4800">
                <a:latin typeface="標楷體" panose="03000509000000000000" pitchFamily="65" charset="-120"/>
                <a:ea typeface="標楷體" panose="03000509000000000000" pitchFamily="65" charset="-120"/>
              </a:rPr>
              <a:t>VD</a:t>
            </a:r>
            <a:r>
              <a:rPr lang="zh-TW" altLang="en-US" sz="4800">
                <a:latin typeface="標楷體" panose="03000509000000000000" pitchFamily="65" charset="-120"/>
                <a:ea typeface="標楷體" panose="03000509000000000000" pitchFamily="65" charset="-120"/>
              </a:rPr>
              <a:t>資料而言偏低。</a:t>
            </a:r>
            <a:endParaRPr lang="en-US" altLang="zh-TW" sz="48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8771A3BE-5750-6AE7-753C-A5A273DC5158}"/>
              </a:ext>
            </a:extLst>
          </p:cNvPr>
          <p:cNvSpPr txBox="1"/>
          <p:nvPr/>
        </p:nvSpPr>
        <p:spPr>
          <a:xfrm>
            <a:off x="1181099" y="1211924"/>
            <a:ext cx="1029094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8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時間與速率關係圖</a:t>
            </a:r>
          </a:p>
        </p:txBody>
      </p:sp>
    </p:spTree>
    <p:extLst>
      <p:ext uri="{BB962C8B-B14F-4D97-AF65-F5344CB8AC3E}">
        <p14:creationId xmlns:p14="http://schemas.microsoft.com/office/powerpoint/2010/main" val="2091582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8287542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" y="0"/>
            <a:ext cx="18287543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45401" y="5976"/>
            <a:ext cx="14064948" cy="10287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55104" y="5977"/>
            <a:ext cx="14659148" cy="10287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21" name="Freeform: Shape 13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14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: Shape 15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57" y="-6233"/>
            <a:ext cx="3772421" cy="3261500"/>
            <a:chOff x="-305" y="-4155"/>
            <a:chExt cx="2514948" cy="2174333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4528590" y="7025499"/>
            <a:ext cx="3772422" cy="3261500"/>
            <a:chOff x="-305" y="-4155"/>
            <a:chExt cx="2514948" cy="2174333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44F4202F-58D2-371D-257B-AE4D1AD445AE}"/>
              </a:ext>
            </a:extLst>
          </p:cNvPr>
          <p:cNvSpPr txBox="1"/>
          <p:nvPr/>
        </p:nvSpPr>
        <p:spPr>
          <a:xfrm>
            <a:off x="4660570" y="2345134"/>
            <a:ext cx="8966401" cy="35818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8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平均速率關係圖</a:t>
            </a:r>
          </a:p>
        </p:txBody>
      </p:sp>
    </p:spTree>
    <p:extLst>
      <p:ext uri="{BB962C8B-B14F-4D97-AF65-F5344CB8AC3E}">
        <p14:creationId xmlns:p14="http://schemas.microsoft.com/office/powerpoint/2010/main" val="64876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F249427-0351-FFD7-7BC8-0FEF30F0EE99}"/>
              </a:ext>
            </a:extLst>
          </p:cNvPr>
          <p:cNvSpPr txBox="1"/>
          <p:nvPr/>
        </p:nvSpPr>
        <p:spPr>
          <a:xfrm>
            <a:off x="1350955" y="2717751"/>
            <a:ext cx="137661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>
                <a:latin typeface="標楷體" panose="03000509000000000000" pitchFamily="65" charset="-120"/>
                <a:ea typeface="標楷體" panose="03000509000000000000" pitchFamily="65" charset="-120"/>
              </a:rPr>
              <a:t>為了觀察同路段之</a:t>
            </a:r>
            <a:r>
              <a:rPr lang="en-US" altLang="zh-TW" sz="4800">
                <a:latin typeface="標楷體" panose="03000509000000000000" pitchFamily="65" charset="-120"/>
                <a:ea typeface="標楷體" panose="03000509000000000000" pitchFamily="65" charset="-120"/>
              </a:rPr>
              <a:t>VD</a:t>
            </a:r>
            <a:r>
              <a:rPr lang="zh-TW" altLang="en-US" sz="4800">
                <a:latin typeface="標楷體" panose="03000509000000000000" pitchFamily="65" charset="-120"/>
                <a:ea typeface="標楷體" panose="03000509000000000000" pitchFamily="65" charset="-120"/>
              </a:rPr>
              <a:t>資料及即時路況資料在速率上的相關性，我們用用</a:t>
            </a:r>
            <a:r>
              <a:rPr lang="en-US" altLang="zh-TW" sz="4800">
                <a:latin typeface="標楷體" panose="03000509000000000000" pitchFamily="65" charset="-120"/>
                <a:ea typeface="標楷體" panose="03000509000000000000" pitchFamily="65" charset="-120"/>
              </a:rPr>
              <a:t>Excel</a:t>
            </a:r>
            <a:r>
              <a:rPr lang="zh-TW" altLang="en-US" sz="4800">
                <a:latin typeface="標楷體" panose="03000509000000000000" pitchFamily="65" charset="-120"/>
                <a:ea typeface="標楷體" panose="03000509000000000000" pitchFamily="65" charset="-120"/>
              </a:rPr>
              <a:t>繪製平均速率關係圖。</a:t>
            </a:r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C3ED4A0D-989D-AC66-B4AF-BCBF8F4BB401}"/>
              </a:ext>
            </a:extLst>
          </p:cNvPr>
          <p:cNvSpPr txBox="1"/>
          <p:nvPr/>
        </p:nvSpPr>
        <p:spPr>
          <a:xfrm>
            <a:off x="1181099" y="1211924"/>
            <a:ext cx="1029094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8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平均速率關係圖</a:t>
            </a:r>
          </a:p>
        </p:txBody>
      </p:sp>
    </p:spTree>
    <p:extLst>
      <p:ext uri="{BB962C8B-B14F-4D97-AF65-F5344CB8AC3E}">
        <p14:creationId xmlns:p14="http://schemas.microsoft.com/office/powerpoint/2010/main" val="4133105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E6C2B59-A301-C076-838D-69C188BF0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610" y="3430946"/>
            <a:ext cx="8831686" cy="4976429"/>
          </a:xfrm>
          <a:prstGeom prst="rect">
            <a:avLst/>
          </a:prstGeom>
        </p:spPr>
      </p:pic>
      <p:sp>
        <p:nvSpPr>
          <p:cNvPr id="5" name="TextBox 12">
            <a:extLst>
              <a:ext uri="{FF2B5EF4-FFF2-40B4-BE49-F238E27FC236}">
                <a16:creationId xmlns:a16="http://schemas.microsoft.com/office/drawing/2014/main" id="{255DC9AA-AA4B-740E-675F-CBD1B3F12E83}"/>
              </a:ext>
            </a:extLst>
          </p:cNvPr>
          <p:cNvSpPr txBox="1"/>
          <p:nvPr/>
        </p:nvSpPr>
        <p:spPr>
          <a:xfrm>
            <a:off x="1181098" y="1211924"/>
            <a:ext cx="12661025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8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理想情況下的迴歸分析模型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2052AD7-905F-8D1B-ACBA-2355C5DE39F0}"/>
              </a:ext>
            </a:extLst>
          </p:cNvPr>
          <p:cNvSpPr txBox="1"/>
          <p:nvPr/>
        </p:nvSpPr>
        <p:spPr>
          <a:xfrm>
            <a:off x="1350955" y="2819294"/>
            <a:ext cx="63899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800">
                <a:latin typeface="標楷體" panose="03000509000000000000" pitchFamily="65" charset="-120"/>
                <a:ea typeface="標楷體" panose="03000509000000000000" pitchFamily="65" charset="-120"/>
              </a:rPr>
              <a:t>斜率為</a:t>
            </a:r>
            <a:r>
              <a:rPr lang="en-US" altLang="zh-TW" sz="480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800">
                <a:latin typeface="標楷體" panose="03000509000000000000" pitchFamily="65" charset="-120"/>
                <a:ea typeface="標楷體" panose="03000509000000000000" pitchFamily="65" charset="-120"/>
              </a:rPr>
              <a:t>截距為</a:t>
            </a:r>
            <a:r>
              <a:rPr lang="en-US" altLang="zh-TW" sz="4800">
                <a:latin typeface="標楷體" panose="03000509000000000000" pitchFamily="65" charset="-120"/>
                <a:ea typeface="標楷體" panose="03000509000000000000" pitchFamily="65" charset="-120"/>
              </a:rPr>
              <a:t>0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4800">
                <a:latin typeface="標楷體" panose="03000509000000000000" pitchFamily="65" charset="-120"/>
                <a:ea typeface="標楷體" panose="03000509000000000000" pitchFamily="65" charset="-120"/>
              </a:rPr>
              <a:t>決定係數為</a:t>
            </a:r>
            <a:r>
              <a:rPr lang="en-US" altLang="zh-TW" sz="480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57558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>
            <a:extLst>
              <a:ext uri="{FF2B5EF4-FFF2-40B4-BE49-F238E27FC236}">
                <a16:creationId xmlns:a16="http://schemas.microsoft.com/office/drawing/2014/main" id="{770B23DA-B729-E533-5FF2-261BC1C2017E}"/>
              </a:ext>
            </a:extLst>
          </p:cNvPr>
          <p:cNvSpPr txBox="1"/>
          <p:nvPr/>
        </p:nvSpPr>
        <p:spPr>
          <a:xfrm>
            <a:off x="1495742" y="2529437"/>
            <a:ext cx="11350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3600">
                <a:latin typeface="標楷體" panose="03000509000000000000" pitchFamily="65" charset="-120"/>
                <a:ea typeface="標楷體" panose="03000509000000000000" pitchFamily="65" charset="-120"/>
              </a:rPr>
              <a:t>國道一號北上竹北路段</a:t>
            </a:r>
            <a:endParaRPr lang="en-US" altLang="zh-TW" sz="36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07EC8C2-31BB-A2AE-AD90-3E1015F14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831" y="3175768"/>
            <a:ext cx="11330981" cy="6249824"/>
          </a:xfrm>
          <a:prstGeom prst="rect">
            <a:avLst/>
          </a:prstGeom>
        </p:spPr>
      </p:pic>
      <p:sp>
        <p:nvSpPr>
          <p:cNvPr id="2" name="TextBox 12">
            <a:extLst>
              <a:ext uri="{FF2B5EF4-FFF2-40B4-BE49-F238E27FC236}">
                <a16:creationId xmlns:a16="http://schemas.microsoft.com/office/drawing/2014/main" id="{AFAAC268-BEE6-9570-24C1-74AED3EB6777}"/>
              </a:ext>
            </a:extLst>
          </p:cNvPr>
          <p:cNvSpPr txBox="1"/>
          <p:nvPr/>
        </p:nvSpPr>
        <p:spPr>
          <a:xfrm>
            <a:off x="1181099" y="1211924"/>
            <a:ext cx="1029094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8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平均速率關係圖</a:t>
            </a:r>
          </a:p>
        </p:txBody>
      </p:sp>
    </p:spTree>
    <p:extLst>
      <p:ext uri="{BB962C8B-B14F-4D97-AF65-F5344CB8AC3E}">
        <p14:creationId xmlns:p14="http://schemas.microsoft.com/office/powerpoint/2010/main" val="3438867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>
            <a:extLst>
              <a:ext uri="{FF2B5EF4-FFF2-40B4-BE49-F238E27FC236}">
                <a16:creationId xmlns:a16="http://schemas.microsoft.com/office/drawing/2014/main" id="{770B23DA-B729-E533-5FF2-261BC1C2017E}"/>
              </a:ext>
            </a:extLst>
          </p:cNvPr>
          <p:cNvSpPr txBox="1"/>
          <p:nvPr/>
        </p:nvSpPr>
        <p:spPr>
          <a:xfrm>
            <a:off x="1495742" y="2529437"/>
            <a:ext cx="11350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3600">
                <a:latin typeface="標楷體" panose="03000509000000000000" pitchFamily="65" charset="-120"/>
                <a:ea typeface="標楷體" panose="03000509000000000000" pitchFamily="65" charset="-120"/>
              </a:rPr>
              <a:t>國道一號北上三重路段</a:t>
            </a:r>
            <a:endParaRPr lang="en-US" altLang="zh-TW" sz="36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A4D0F93-AE71-3B97-9189-8C0B83081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238" y="3288995"/>
            <a:ext cx="11305576" cy="6275230"/>
          </a:xfrm>
          <a:prstGeom prst="rect">
            <a:avLst/>
          </a:prstGeom>
        </p:spPr>
      </p:pic>
      <p:sp>
        <p:nvSpPr>
          <p:cNvPr id="3" name="TextBox 12">
            <a:extLst>
              <a:ext uri="{FF2B5EF4-FFF2-40B4-BE49-F238E27FC236}">
                <a16:creationId xmlns:a16="http://schemas.microsoft.com/office/drawing/2014/main" id="{3141CCF9-959E-5B7F-6383-719755FCAF70}"/>
              </a:ext>
            </a:extLst>
          </p:cNvPr>
          <p:cNvSpPr txBox="1"/>
          <p:nvPr/>
        </p:nvSpPr>
        <p:spPr>
          <a:xfrm>
            <a:off x="1181099" y="1211924"/>
            <a:ext cx="1029094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8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平均速率關係圖</a:t>
            </a:r>
          </a:p>
        </p:txBody>
      </p:sp>
    </p:spTree>
    <p:extLst>
      <p:ext uri="{BB962C8B-B14F-4D97-AF65-F5344CB8AC3E}">
        <p14:creationId xmlns:p14="http://schemas.microsoft.com/office/powerpoint/2010/main" val="34910968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>
            <a:extLst>
              <a:ext uri="{FF2B5EF4-FFF2-40B4-BE49-F238E27FC236}">
                <a16:creationId xmlns:a16="http://schemas.microsoft.com/office/drawing/2014/main" id="{770B23DA-B729-E533-5FF2-261BC1C2017E}"/>
              </a:ext>
            </a:extLst>
          </p:cNvPr>
          <p:cNvSpPr txBox="1"/>
          <p:nvPr/>
        </p:nvSpPr>
        <p:spPr>
          <a:xfrm>
            <a:off x="1495742" y="2529437"/>
            <a:ext cx="11350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sz="3600">
                <a:latin typeface="標楷體" panose="03000509000000000000" pitchFamily="65" charset="-120"/>
                <a:ea typeface="標楷體" panose="03000509000000000000" pitchFamily="65" charset="-120"/>
              </a:rPr>
              <a:t>國道一號北上寶山路段</a:t>
            </a:r>
            <a:endParaRPr lang="en-US" altLang="zh-TW" sz="36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53139C6-C98C-D4A6-521B-6ED7B4292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212" y="3288995"/>
            <a:ext cx="11305576" cy="6275230"/>
          </a:xfrm>
          <a:prstGeom prst="rect">
            <a:avLst/>
          </a:prstGeom>
        </p:spPr>
      </p:pic>
      <p:sp>
        <p:nvSpPr>
          <p:cNvPr id="3" name="TextBox 12">
            <a:extLst>
              <a:ext uri="{FF2B5EF4-FFF2-40B4-BE49-F238E27FC236}">
                <a16:creationId xmlns:a16="http://schemas.microsoft.com/office/drawing/2014/main" id="{022F40B9-7F4D-A7DA-A9FD-BB1B3A3BF689}"/>
              </a:ext>
            </a:extLst>
          </p:cNvPr>
          <p:cNvSpPr txBox="1"/>
          <p:nvPr/>
        </p:nvSpPr>
        <p:spPr>
          <a:xfrm>
            <a:off x="1181099" y="1211924"/>
            <a:ext cx="1029094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8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平均速率關係圖</a:t>
            </a:r>
          </a:p>
        </p:txBody>
      </p:sp>
    </p:spTree>
    <p:extLst>
      <p:ext uri="{BB962C8B-B14F-4D97-AF65-F5344CB8AC3E}">
        <p14:creationId xmlns:p14="http://schemas.microsoft.com/office/powerpoint/2010/main" val="1561819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8287542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" y="0"/>
            <a:ext cx="18287543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45401" y="5976"/>
            <a:ext cx="14064948" cy="10287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55104" y="5977"/>
            <a:ext cx="14659148" cy="10287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21" name="Freeform: Shape 13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14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: Shape 15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3E2F902E-1D47-A8D2-D1C7-43B8AFD069A3}"/>
              </a:ext>
            </a:extLst>
          </p:cNvPr>
          <p:cNvSpPr txBox="1"/>
          <p:nvPr/>
        </p:nvSpPr>
        <p:spPr>
          <a:xfrm>
            <a:off x="4660570" y="2345134"/>
            <a:ext cx="8966401" cy="35818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8000" b="1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</a:t>
            </a:r>
            <a:endParaRPr lang="zh-TW" altLang="en-US" sz="8000" b="1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57" y="-6233"/>
            <a:ext cx="3772421" cy="3261500"/>
            <a:chOff x="-305" y="-4155"/>
            <a:chExt cx="2514948" cy="2174333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4528590" y="7025499"/>
            <a:ext cx="3772422" cy="3261500"/>
            <a:chOff x="-305" y="-4155"/>
            <a:chExt cx="2514948" cy="2174333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7310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F249427-0351-FFD7-7BC8-0FEF30F0EE99}"/>
              </a:ext>
            </a:extLst>
          </p:cNvPr>
          <p:cNvSpPr txBox="1"/>
          <p:nvPr/>
        </p:nvSpPr>
        <p:spPr>
          <a:xfrm>
            <a:off x="1350955" y="2819292"/>
            <a:ext cx="739483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4800">
                <a:latin typeface="標楷體" panose="03000509000000000000" pitchFamily="65" charset="-120"/>
                <a:ea typeface="標楷體" panose="03000509000000000000" pitchFamily="65" charset="-120"/>
              </a:rPr>
              <a:t>斜率：</a:t>
            </a:r>
            <a:endParaRPr lang="en-US" altLang="zh-TW" sz="480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4800">
                <a:latin typeface="標楷體" panose="03000509000000000000" pitchFamily="65" charset="-120"/>
                <a:ea typeface="標楷體" panose="03000509000000000000" pitchFamily="65" charset="-120"/>
              </a:rPr>
              <a:t>根據預期，兩資料來源中的平均速率應相近，繪製出的方程式斜率趨近於</a:t>
            </a:r>
            <a:r>
              <a:rPr lang="en-US" altLang="zh-TW" sz="480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en-US" sz="4800">
                <a:latin typeface="標楷體" panose="03000509000000000000" pitchFamily="65" charset="-120"/>
                <a:ea typeface="標楷體" panose="03000509000000000000" pitchFamily="65" charset="-120"/>
              </a:rPr>
              <a:t>，然竹北與三重路段之斜率偏差明顯。</a:t>
            </a:r>
          </a:p>
          <a:p>
            <a:endParaRPr lang="zh-TW" altLang="en-US" sz="480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48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3AEC412F-746D-A850-78A7-769B7FCE3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34192"/>
              </p:ext>
            </p:extLst>
          </p:nvPr>
        </p:nvGraphicFramePr>
        <p:xfrm>
          <a:off x="10058399" y="3002341"/>
          <a:ext cx="5206182" cy="5522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5394">
                  <a:extLst>
                    <a:ext uri="{9D8B030D-6E8A-4147-A177-3AD203B41FA5}">
                      <a16:colId xmlns:a16="http://schemas.microsoft.com/office/drawing/2014/main" val="963418364"/>
                    </a:ext>
                  </a:extLst>
                </a:gridCol>
                <a:gridCol w="1735394">
                  <a:extLst>
                    <a:ext uri="{9D8B030D-6E8A-4147-A177-3AD203B41FA5}">
                      <a16:colId xmlns:a16="http://schemas.microsoft.com/office/drawing/2014/main" val="3217194863"/>
                    </a:ext>
                  </a:extLst>
                </a:gridCol>
                <a:gridCol w="1735394">
                  <a:extLst>
                    <a:ext uri="{9D8B030D-6E8A-4147-A177-3AD203B41FA5}">
                      <a16:colId xmlns:a16="http://schemas.microsoft.com/office/drawing/2014/main" val="800654254"/>
                    </a:ext>
                  </a:extLst>
                </a:gridCol>
              </a:tblGrid>
              <a:tr h="1380556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斜率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決定係數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29693"/>
                  </a:ext>
                </a:extLst>
              </a:tr>
              <a:tr h="1380556">
                <a:tc>
                  <a:txBody>
                    <a:bodyPr/>
                    <a:lstStyle/>
                    <a:p>
                      <a:r>
                        <a:rPr lang="zh-TW" altLang="en-US" sz="180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國道一號北上竹北路段</a:t>
                      </a:r>
                      <a:endParaRPr lang="zh-TW" altLang="en-US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/>
                        <a:t>0.3204</a:t>
                      </a:r>
                      <a:endParaRPr lang="zh-TW" alt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/>
                        <a:t>0.2698</a:t>
                      </a:r>
                      <a:endParaRPr lang="zh-TW" altLang="en-US" sz="3200"/>
                    </a:p>
                    <a:p>
                      <a:endParaRPr lang="zh-TW" alt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411649"/>
                  </a:ext>
                </a:extLst>
              </a:tr>
              <a:tr h="1380556">
                <a:tc>
                  <a:txBody>
                    <a:bodyPr/>
                    <a:lstStyle/>
                    <a:p>
                      <a:r>
                        <a:rPr lang="zh-TW" altLang="en-US" sz="180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國道一號北上三重路段</a:t>
                      </a:r>
                      <a:endParaRPr lang="zh-TW" altLang="en-US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/>
                        <a:t>1.7703</a:t>
                      </a:r>
                      <a:endParaRPr lang="zh-TW" alt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/>
                        <a:t>0.4403</a:t>
                      </a:r>
                      <a:endParaRPr lang="zh-TW" alt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24959"/>
                  </a:ext>
                </a:extLst>
              </a:tr>
              <a:tr h="1380556">
                <a:tc>
                  <a:txBody>
                    <a:bodyPr/>
                    <a:lstStyle/>
                    <a:p>
                      <a:r>
                        <a:rPr lang="zh-TW" altLang="en-US" sz="180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國道一號北上寶山路段</a:t>
                      </a:r>
                      <a:endParaRPr lang="zh-TW" altLang="en-US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/>
                        <a:t>1.0613</a:t>
                      </a:r>
                      <a:endParaRPr lang="zh-TW" alt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/>
                        <a:t>0.1463</a:t>
                      </a:r>
                      <a:endParaRPr lang="zh-TW" alt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260241"/>
                  </a:ext>
                </a:extLst>
              </a:tr>
            </a:tbl>
          </a:graphicData>
        </a:graphic>
      </p:graphicFrame>
      <p:sp>
        <p:nvSpPr>
          <p:cNvPr id="6" name="TextBox 12">
            <a:extLst>
              <a:ext uri="{FF2B5EF4-FFF2-40B4-BE49-F238E27FC236}">
                <a16:creationId xmlns:a16="http://schemas.microsoft.com/office/drawing/2014/main" id="{ACFEEE95-4392-07AE-6AD2-C6DD8300815F}"/>
              </a:ext>
            </a:extLst>
          </p:cNvPr>
          <p:cNvSpPr txBox="1"/>
          <p:nvPr/>
        </p:nvSpPr>
        <p:spPr>
          <a:xfrm>
            <a:off x="1181098" y="1211924"/>
            <a:ext cx="12661025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8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平均速率關係圖</a:t>
            </a:r>
          </a:p>
        </p:txBody>
      </p:sp>
    </p:spTree>
    <p:extLst>
      <p:ext uri="{BB962C8B-B14F-4D97-AF65-F5344CB8AC3E}">
        <p14:creationId xmlns:p14="http://schemas.microsoft.com/office/powerpoint/2010/main" val="3393348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F249427-0351-FFD7-7BC8-0FEF30F0EE99}"/>
              </a:ext>
            </a:extLst>
          </p:cNvPr>
          <p:cNvSpPr txBox="1"/>
          <p:nvPr/>
        </p:nvSpPr>
        <p:spPr>
          <a:xfrm>
            <a:off x="1350955" y="2745549"/>
            <a:ext cx="108017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4800">
                <a:latin typeface="標楷體" panose="03000509000000000000" pitchFamily="65" charset="-120"/>
                <a:ea typeface="標楷體" panose="03000509000000000000" pitchFamily="65" charset="-120"/>
              </a:rPr>
              <a:t>決定係數：</a:t>
            </a:r>
            <a:endParaRPr lang="en-US" altLang="zh-TW" sz="480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4800">
                <a:latin typeface="標楷體" panose="03000509000000000000" pitchFamily="65" charset="-120"/>
                <a:ea typeface="標楷體" panose="03000509000000000000" pitchFamily="65" charset="-120"/>
              </a:rPr>
              <a:t>由於三組資料的決定係數極低，表示回歸模型表現不佳，三組數據的</a:t>
            </a:r>
            <a:r>
              <a:rPr lang="en-US" altLang="zh-TW" sz="4800">
                <a:latin typeface="標楷體" panose="03000509000000000000" pitchFamily="65" charset="-120"/>
                <a:ea typeface="標楷體" panose="03000509000000000000" pitchFamily="65" charset="-120"/>
              </a:rPr>
              <a:t>x, y </a:t>
            </a:r>
            <a:r>
              <a:rPr lang="zh-TW" altLang="en-US" sz="4800">
                <a:latin typeface="標楷體" panose="03000509000000000000" pitchFamily="65" charset="-120"/>
                <a:ea typeface="標楷體" panose="03000509000000000000" pitchFamily="65" charset="-120"/>
              </a:rPr>
              <a:t>相關性不高</a:t>
            </a:r>
          </a:p>
          <a:p>
            <a:endParaRPr lang="en-US" altLang="zh-TW" sz="48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3AEC412F-746D-A850-78A7-769B7FCE3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956859"/>
              </p:ext>
            </p:extLst>
          </p:nvPr>
        </p:nvGraphicFramePr>
        <p:xfrm>
          <a:off x="12449164" y="2745549"/>
          <a:ext cx="4880192" cy="558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6205">
                  <a:extLst>
                    <a:ext uri="{9D8B030D-6E8A-4147-A177-3AD203B41FA5}">
                      <a16:colId xmlns:a16="http://schemas.microsoft.com/office/drawing/2014/main" val="963418364"/>
                    </a:ext>
                  </a:extLst>
                </a:gridCol>
                <a:gridCol w="1614653">
                  <a:extLst>
                    <a:ext uri="{9D8B030D-6E8A-4147-A177-3AD203B41FA5}">
                      <a16:colId xmlns:a16="http://schemas.microsoft.com/office/drawing/2014/main" val="3217194863"/>
                    </a:ext>
                  </a:extLst>
                </a:gridCol>
                <a:gridCol w="1619334">
                  <a:extLst>
                    <a:ext uri="{9D8B030D-6E8A-4147-A177-3AD203B41FA5}">
                      <a16:colId xmlns:a16="http://schemas.microsoft.com/office/drawing/2014/main" val="800654254"/>
                    </a:ext>
                  </a:extLst>
                </a:gridCol>
              </a:tblGrid>
              <a:tr h="1397410">
                <a:tc>
                  <a:txBody>
                    <a:bodyPr/>
                    <a:lstStyle/>
                    <a:p>
                      <a:endParaRPr lang="zh-TW" altLang="en-US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斜率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決定係數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29693"/>
                  </a:ext>
                </a:extLst>
              </a:tr>
              <a:tr h="1397410">
                <a:tc>
                  <a:txBody>
                    <a:bodyPr/>
                    <a:lstStyle/>
                    <a:p>
                      <a:r>
                        <a:rPr lang="zh-TW" altLang="en-US" sz="180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國道一號北上竹北路段</a:t>
                      </a:r>
                      <a:endParaRPr lang="zh-TW" altLang="en-US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0.3204</a:t>
                      </a:r>
                      <a:endParaRPr lang="zh-TW" altLang="en-US" sz="280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0.2698</a:t>
                      </a:r>
                      <a:endParaRPr lang="zh-TW" altLang="en-US" sz="280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endParaRPr lang="zh-TW" altLang="en-US" sz="280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411649"/>
                  </a:ext>
                </a:extLst>
              </a:tr>
              <a:tr h="1397410">
                <a:tc>
                  <a:txBody>
                    <a:bodyPr/>
                    <a:lstStyle/>
                    <a:p>
                      <a:r>
                        <a:rPr lang="zh-TW" altLang="en-US" sz="180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國道一號北上三重路段</a:t>
                      </a:r>
                      <a:endParaRPr lang="zh-TW" altLang="en-US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1.7703</a:t>
                      </a:r>
                      <a:endParaRPr lang="zh-TW" altLang="en-US" sz="280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0.4403</a:t>
                      </a:r>
                      <a:endParaRPr lang="zh-TW" altLang="en-US" sz="280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24959"/>
                  </a:ext>
                </a:extLst>
              </a:tr>
              <a:tr h="1397410">
                <a:tc>
                  <a:txBody>
                    <a:bodyPr/>
                    <a:lstStyle/>
                    <a:p>
                      <a:r>
                        <a:rPr lang="zh-TW" altLang="en-US" sz="180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國道一號北上寶山路段</a:t>
                      </a:r>
                      <a:endParaRPr lang="zh-TW" altLang="en-US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1.0613</a:t>
                      </a:r>
                      <a:endParaRPr lang="zh-TW" altLang="en-US" sz="280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0.1463</a:t>
                      </a:r>
                      <a:endParaRPr lang="zh-TW" altLang="en-US" sz="280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260241"/>
                  </a:ext>
                </a:extLst>
              </a:tr>
            </a:tbl>
          </a:graphicData>
        </a:graphic>
      </p:graphicFrame>
      <p:sp>
        <p:nvSpPr>
          <p:cNvPr id="5" name="TextBox 12">
            <a:extLst>
              <a:ext uri="{FF2B5EF4-FFF2-40B4-BE49-F238E27FC236}">
                <a16:creationId xmlns:a16="http://schemas.microsoft.com/office/drawing/2014/main" id="{B0278F55-7E3F-38B7-12B5-D38E60D02109}"/>
              </a:ext>
            </a:extLst>
          </p:cNvPr>
          <p:cNvSpPr txBox="1"/>
          <p:nvPr/>
        </p:nvSpPr>
        <p:spPr>
          <a:xfrm>
            <a:off x="1181098" y="1211924"/>
            <a:ext cx="12661025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8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平均速率關係圖</a:t>
            </a:r>
          </a:p>
        </p:txBody>
      </p:sp>
    </p:spTree>
    <p:extLst>
      <p:ext uri="{BB962C8B-B14F-4D97-AF65-F5344CB8AC3E}">
        <p14:creationId xmlns:p14="http://schemas.microsoft.com/office/powerpoint/2010/main" val="1309168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F249427-0351-FFD7-7BC8-0FEF30F0EE99}"/>
              </a:ext>
            </a:extLst>
          </p:cNvPr>
          <p:cNvSpPr txBox="1"/>
          <p:nvPr/>
        </p:nvSpPr>
        <p:spPr>
          <a:xfrm>
            <a:off x="1350955" y="2219859"/>
            <a:ext cx="10359264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>
                <a:latin typeface="標楷體" panose="03000509000000000000" pitchFamily="65" charset="-120"/>
                <a:ea typeface="標楷體" panose="03000509000000000000" pitchFamily="65" charset="-120"/>
              </a:rPr>
              <a:t>經過製圖分析，我們得出兩組資料來源在我們所選的時間範圍內並沒有一致性。</a:t>
            </a:r>
            <a:endParaRPr lang="en-US" altLang="zh-TW" sz="480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480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4800">
                <a:latin typeface="標楷體" panose="03000509000000000000" pitchFamily="65" charset="-120"/>
                <a:ea typeface="標楷體" panose="03000509000000000000" pitchFamily="65" charset="-120"/>
              </a:rPr>
              <a:t>儀器不同</a:t>
            </a:r>
            <a:endParaRPr lang="en-US" altLang="zh-TW" sz="480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4800">
                <a:latin typeface="標楷體" panose="03000509000000000000" pitchFamily="65" charset="-120"/>
                <a:ea typeface="標楷體" panose="03000509000000000000" pitchFamily="65" charset="-120"/>
              </a:rPr>
              <a:t>VD</a:t>
            </a:r>
            <a:r>
              <a:rPr lang="zh-TW" altLang="en-US" sz="4800">
                <a:latin typeface="標楷體" panose="03000509000000000000" pitchFamily="65" charset="-120"/>
                <a:ea typeface="標楷體" panose="03000509000000000000" pitchFamily="65" charset="-120"/>
              </a:rPr>
              <a:t>資料使用紅外線偵測器測速，而即時路況資訊則是使用測速照相</a:t>
            </a:r>
            <a:endParaRPr lang="en-US" altLang="zh-TW" sz="480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480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4800">
                <a:latin typeface="標楷體" panose="03000509000000000000" pitchFamily="65" charset="-120"/>
                <a:ea typeface="標楷體" panose="03000509000000000000" pitchFamily="65" charset="-120"/>
              </a:rPr>
              <a:t>即時路況資料的範圍較大，影響因素較多 </a:t>
            </a:r>
            <a:endParaRPr lang="en-US" altLang="zh-TW" sz="480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480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sz="4800">
                <a:latin typeface="標楷體" panose="03000509000000000000" pitchFamily="65" charset="-120"/>
                <a:ea typeface="標楷體" panose="03000509000000000000" pitchFamily="65" charset="-120"/>
              </a:rPr>
              <a:t>可能內外車道受影響因素不同，速  率會不相同</a:t>
            </a:r>
            <a:endParaRPr lang="en-US" altLang="zh-TW" sz="48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3AEC412F-746D-A850-78A7-769B7FCE35BF}"/>
              </a:ext>
            </a:extLst>
          </p:cNvPr>
          <p:cNvGraphicFramePr>
            <a:graphicFrameLocks noGrp="1"/>
          </p:cNvGraphicFramePr>
          <p:nvPr/>
        </p:nvGraphicFramePr>
        <p:xfrm>
          <a:off x="12449164" y="2745549"/>
          <a:ext cx="4880192" cy="558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6205">
                  <a:extLst>
                    <a:ext uri="{9D8B030D-6E8A-4147-A177-3AD203B41FA5}">
                      <a16:colId xmlns:a16="http://schemas.microsoft.com/office/drawing/2014/main" val="963418364"/>
                    </a:ext>
                  </a:extLst>
                </a:gridCol>
                <a:gridCol w="1614653">
                  <a:extLst>
                    <a:ext uri="{9D8B030D-6E8A-4147-A177-3AD203B41FA5}">
                      <a16:colId xmlns:a16="http://schemas.microsoft.com/office/drawing/2014/main" val="3217194863"/>
                    </a:ext>
                  </a:extLst>
                </a:gridCol>
                <a:gridCol w="1619334">
                  <a:extLst>
                    <a:ext uri="{9D8B030D-6E8A-4147-A177-3AD203B41FA5}">
                      <a16:colId xmlns:a16="http://schemas.microsoft.com/office/drawing/2014/main" val="800654254"/>
                    </a:ext>
                  </a:extLst>
                </a:gridCol>
              </a:tblGrid>
              <a:tr h="1397410">
                <a:tc>
                  <a:txBody>
                    <a:bodyPr/>
                    <a:lstStyle/>
                    <a:p>
                      <a:endParaRPr lang="zh-TW" altLang="en-US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斜率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決定係數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29693"/>
                  </a:ext>
                </a:extLst>
              </a:tr>
              <a:tr h="1397410">
                <a:tc>
                  <a:txBody>
                    <a:bodyPr/>
                    <a:lstStyle/>
                    <a:p>
                      <a:r>
                        <a:rPr lang="zh-TW" altLang="en-US" sz="180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國道一號北上竹北路段</a:t>
                      </a:r>
                      <a:endParaRPr lang="zh-TW" altLang="en-US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0.3204</a:t>
                      </a:r>
                      <a:endParaRPr lang="zh-TW" altLang="en-US" sz="280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0.2698</a:t>
                      </a:r>
                      <a:endParaRPr lang="zh-TW" altLang="en-US" sz="280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endParaRPr lang="zh-TW" altLang="en-US" sz="280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411649"/>
                  </a:ext>
                </a:extLst>
              </a:tr>
              <a:tr h="1397410">
                <a:tc>
                  <a:txBody>
                    <a:bodyPr/>
                    <a:lstStyle/>
                    <a:p>
                      <a:r>
                        <a:rPr lang="zh-TW" altLang="en-US" sz="180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國道一號北上三重路段</a:t>
                      </a:r>
                      <a:endParaRPr lang="zh-TW" altLang="en-US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1.7703</a:t>
                      </a:r>
                      <a:endParaRPr lang="zh-TW" altLang="en-US" sz="280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0.4403</a:t>
                      </a:r>
                      <a:endParaRPr lang="zh-TW" altLang="en-US" sz="280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24959"/>
                  </a:ext>
                </a:extLst>
              </a:tr>
              <a:tr h="1397410">
                <a:tc>
                  <a:txBody>
                    <a:bodyPr/>
                    <a:lstStyle/>
                    <a:p>
                      <a:r>
                        <a:rPr lang="zh-TW" altLang="en-US" sz="180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國道一號北上寶山路段</a:t>
                      </a:r>
                      <a:endParaRPr lang="zh-TW" altLang="en-US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1.0613</a:t>
                      </a:r>
                      <a:endParaRPr lang="zh-TW" altLang="en-US" sz="280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0.1463</a:t>
                      </a:r>
                      <a:endParaRPr lang="zh-TW" altLang="en-US" sz="280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260241"/>
                  </a:ext>
                </a:extLst>
              </a:tr>
            </a:tbl>
          </a:graphicData>
        </a:graphic>
      </p:graphicFrame>
      <p:sp>
        <p:nvSpPr>
          <p:cNvPr id="5" name="TextBox 12">
            <a:extLst>
              <a:ext uri="{FF2B5EF4-FFF2-40B4-BE49-F238E27FC236}">
                <a16:creationId xmlns:a16="http://schemas.microsoft.com/office/drawing/2014/main" id="{0CB6EC13-539B-2551-1EE3-0C5584D0530B}"/>
              </a:ext>
            </a:extLst>
          </p:cNvPr>
          <p:cNvSpPr txBox="1"/>
          <p:nvPr/>
        </p:nvSpPr>
        <p:spPr>
          <a:xfrm>
            <a:off x="1480642" y="1073391"/>
            <a:ext cx="12661025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8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總結與分析</a:t>
            </a:r>
          </a:p>
        </p:txBody>
      </p:sp>
    </p:spTree>
    <p:extLst>
      <p:ext uri="{BB962C8B-B14F-4D97-AF65-F5344CB8AC3E}">
        <p14:creationId xmlns:p14="http://schemas.microsoft.com/office/powerpoint/2010/main" val="2428336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8287542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" y="0"/>
            <a:ext cx="18287543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45401" y="5976"/>
            <a:ext cx="14064948" cy="10287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55104" y="5977"/>
            <a:ext cx="14659148" cy="10287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21" name="Freeform: Shape 13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14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: Shape 15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57" y="-6233"/>
            <a:ext cx="3772421" cy="3261500"/>
            <a:chOff x="-305" y="-4155"/>
            <a:chExt cx="2514948" cy="2174333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4528590" y="7025499"/>
            <a:ext cx="3772422" cy="3261500"/>
            <a:chOff x="-305" y="-4155"/>
            <a:chExt cx="2514948" cy="2174333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44F4202F-58D2-371D-257B-AE4D1AD445AE}"/>
              </a:ext>
            </a:extLst>
          </p:cNvPr>
          <p:cNvSpPr txBox="1"/>
          <p:nvPr/>
        </p:nvSpPr>
        <p:spPr>
          <a:xfrm>
            <a:off x="4660570" y="2345134"/>
            <a:ext cx="8966401" cy="35818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80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額外功能或創意</a:t>
            </a:r>
            <a:endParaRPr lang="zh-TW" altLang="en-US" sz="8000" b="1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785890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F249427-0351-FFD7-7BC8-0FEF30F0EE99}"/>
              </a:ext>
            </a:extLst>
          </p:cNvPr>
          <p:cNvSpPr txBox="1"/>
          <p:nvPr/>
        </p:nvSpPr>
        <p:spPr>
          <a:xfrm>
            <a:off x="1350955" y="2745549"/>
            <a:ext cx="1080171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>
                <a:latin typeface="標楷體" panose="03000509000000000000" pitchFamily="65" charset="-120"/>
                <a:ea typeface="標楷體" panose="03000509000000000000" pitchFamily="65" charset="-120"/>
              </a:rPr>
              <a:t>我們做了一個</a:t>
            </a:r>
            <a:r>
              <a:rPr lang="en-US" altLang="zh-TW" sz="4800">
                <a:latin typeface="標楷體" panose="03000509000000000000" pitchFamily="65" charset="-120"/>
                <a:ea typeface="標楷體" panose="03000509000000000000" pitchFamily="65" charset="-120"/>
              </a:rPr>
              <a:t>Line Bot-</a:t>
            </a:r>
            <a:r>
              <a:rPr lang="zh-TW" altLang="en-US" sz="4800">
                <a:latin typeface="標楷體" panose="03000509000000000000" pitchFamily="65" charset="-120"/>
                <a:ea typeface="標楷體" panose="03000509000000000000" pitchFamily="65" charset="-120"/>
              </a:rPr>
              <a:t>交通辣妞，可先先選擇查詢</a:t>
            </a:r>
            <a:r>
              <a:rPr lang="en-US" altLang="zh-TW" sz="4800">
                <a:latin typeface="標楷體" panose="03000509000000000000" pitchFamily="65" charset="-120"/>
                <a:ea typeface="標楷體" panose="03000509000000000000" pitchFamily="65" charset="-120"/>
              </a:rPr>
              <a:t>VD</a:t>
            </a:r>
            <a:r>
              <a:rPr lang="zh-TW" altLang="en-US" sz="4800">
                <a:latin typeface="標楷體" panose="03000509000000000000" pitchFamily="65" charset="-120"/>
                <a:ea typeface="標楷體" panose="03000509000000000000" pitchFamily="65" charset="-120"/>
              </a:rPr>
              <a:t>資料或即時路況資料，再輸入時間及路段</a:t>
            </a:r>
            <a:r>
              <a:rPr lang="en-US" altLang="zh-TW" sz="4800">
                <a:latin typeface="標楷體" panose="03000509000000000000" pitchFamily="65" charset="-120"/>
                <a:ea typeface="標楷體" panose="03000509000000000000" pitchFamily="65" charset="-120"/>
              </a:rPr>
              <a:t>Link ID</a:t>
            </a:r>
            <a:r>
              <a:rPr lang="zh-TW" altLang="en-US" sz="4800">
                <a:latin typeface="標楷體" panose="03000509000000000000" pitchFamily="65" charset="-120"/>
                <a:ea typeface="標楷體" panose="03000509000000000000" pitchFamily="65" charset="-120"/>
              </a:rPr>
              <a:t>，即可得到</a:t>
            </a:r>
            <a:r>
              <a:rPr lang="en-US" altLang="zh-TW" sz="4800">
                <a:latin typeface="標楷體" panose="03000509000000000000" pitchFamily="65" charset="-120"/>
                <a:ea typeface="標楷體" panose="03000509000000000000" pitchFamily="65" charset="-120"/>
              </a:rPr>
              <a:t>2023/12/29</a:t>
            </a:r>
            <a:r>
              <a:rPr lang="zh-TW" altLang="en-US" sz="4800">
                <a:latin typeface="標楷體" panose="03000509000000000000" pitchFamily="65" charset="-120"/>
                <a:ea typeface="標楷體" panose="03000509000000000000" pitchFamily="65" charset="-120"/>
              </a:rPr>
              <a:t>該路段的路況資料。</a:t>
            </a:r>
            <a:endParaRPr lang="en-US" altLang="zh-TW" sz="48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B0278F55-7E3F-38B7-12B5-D38E60D02109}"/>
              </a:ext>
            </a:extLst>
          </p:cNvPr>
          <p:cNvSpPr txBox="1"/>
          <p:nvPr/>
        </p:nvSpPr>
        <p:spPr>
          <a:xfrm>
            <a:off x="1181098" y="1211924"/>
            <a:ext cx="12661025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8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Bot-</a:t>
            </a:r>
            <a:r>
              <a:rPr lang="zh-TW" altLang="en-US" sz="8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交通辣妞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C19018C-9DC9-3FA7-418C-CA3D77BCF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2313" y="2319920"/>
            <a:ext cx="4584589" cy="48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104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4E73256-7AD0-E365-FD1A-9950F5EE7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87" y="275310"/>
            <a:ext cx="16282955" cy="6424768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2D6DC10-6099-1266-5F99-93012791847C}"/>
              </a:ext>
            </a:extLst>
          </p:cNvPr>
          <p:cNvSpPr txBox="1"/>
          <p:nvPr/>
        </p:nvSpPr>
        <p:spPr>
          <a:xfrm>
            <a:off x="5751505" y="6282262"/>
            <a:ext cx="1146969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>
                <a:latin typeface="標楷體" panose="03000509000000000000" pitchFamily="65" charset="-120"/>
                <a:ea typeface="標楷體" panose="03000509000000000000" pitchFamily="65" charset="-120"/>
              </a:rPr>
              <a:t>➔ 可以將本機的</a:t>
            </a:r>
            <a:r>
              <a:rPr lang="en" altLang="zh-TW" sz="4400">
                <a:latin typeface="標楷體" panose="03000509000000000000" pitchFamily="65" charset="-120"/>
                <a:ea typeface="標楷體" panose="03000509000000000000" pitchFamily="65" charset="-120"/>
              </a:rPr>
              <a:t>IP</a:t>
            </a:r>
            <a:r>
              <a:rPr lang="zh-TW" altLang="en-US" sz="4400">
                <a:latin typeface="標楷體" panose="03000509000000000000" pitchFamily="65" charset="-120"/>
                <a:ea typeface="標楷體" panose="03000509000000000000" pitchFamily="65" charset="-120"/>
              </a:rPr>
              <a:t>埠號</a:t>
            </a:r>
            <a:r>
              <a:rPr lang="en-US" altLang="zh-TW" sz="440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" altLang="zh-TW" sz="4400">
                <a:latin typeface="標楷體" panose="03000509000000000000" pitchFamily="65" charset="-120"/>
                <a:ea typeface="標楷體" panose="03000509000000000000" pitchFamily="65" charset="-120"/>
              </a:rPr>
              <a:t>http://127.0.0.1:8000),</a:t>
            </a:r>
            <a:r>
              <a:rPr lang="zh-TW" altLang="en-US" sz="4400">
                <a:latin typeface="標楷體" panose="03000509000000000000" pitchFamily="65" charset="-120"/>
                <a:ea typeface="標楷體" panose="03000509000000000000" pitchFamily="65" charset="-120"/>
              </a:rPr>
              <a:t>對應到一個隨機產生的且公開的</a:t>
            </a:r>
            <a:r>
              <a:rPr lang="en" altLang="zh-TW" sz="4400">
                <a:latin typeface="標楷體" panose="03000509000000000000" pitchFamily="65" charset="-120"/>
                <a:ea typeface="標楷體" panose="03000509000000000000" pitchFamily="65" charset="-120"/>
              </a:rPr>
              <a:t>HTTPS</a:t>
            </a:r>
            <a:r>
              <a:rPr lang="zh-TW" altLang="en-US" sz="4400">
                <a:latin typeface="標楷體" panose="03000509000000000000" pitchFamily="65" charset="-120"/>
                <a:ea typeface="標楷體" panose="03000509000000000000" pitchFamily="65" charset="-120"/>
              </a:rPr>
              <a:t>網址</a:t>
            </a:r>
            <a:endParaRPr lang="en" altLang="zh-TW" sz="440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" altLang="zh-TW" sz="4400">
                <a:latin typeface="標楷體" panose="03000509000000000000" pitchFamily="65" charset="-120"/>
                <a:ea typeface="標楷體" panose="03000509000000000000" pitchFamily="65" charset="-120"/>
              </a:rPr>
              <a:t>➔ </a:t>
            </a:r>
            <a:r>
              <a:rPr lang="zh-TW" altLang="en-US" sz="4400">
                <a:latin typeface="標楷體" panose="03000509000000000000" pitchFamily="65" charset="-120"/>
                <a:ea typeface="標楷體" panose="03000509000000000000" pitchFamily="65" charset="-120"/>
              </a:rPr>
              <a:t>外部使用者只要透過這個</a:t>
            </a:r>
            <a:r>
              <a:rPr lang="en" altLang="zh-TW" sz="4400">
                <a:latin typeface="標楷體" panose="03000509000000000000" pitchFamily="65" charset="-120"/>
                <a:ea typeface="標楷體" panose="03000509000000000000" pitchFamily="65" charset="-120"/>
              </a:rPr>
              <a:t>HTTPS</a:t>
            </a:r>
            <a:r>
              <a:rPr lang="zh-TW" altLang="en-US" sz="4400">
                <a:latin typeface="標楷體" panose="03000509000000000000" pitchFamily="65" charset="-120"/>
                <a:ea typeface="標楷體" panose="03000509000000000000" pitchFamily="65" charset="-120"/>
              </a:rPr>
              <a:t>網址</a:t>
            </a:r>
            <a:r>
              <a:rPr lang="en-US" altLang="zh-TW" sz="440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4400">
                <a:latin typeface="標楷體" panose="03000509000000000000" pitchFamily="65" charset="-120"/>
                <a:ea typeface="標楷體" panose="03000509000000000000" pitchFamily="65" charset="-120"/>
              </a:rPr>
              <a:t>就能夠存取本機所運行的服務</a:t>
            </a:r>
            <a:endParaRPr lang="en-US" altLang="zh-TW" sz="44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297133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>
            <a:extLst>
              <a:ext uri="{FF2B5EF4-FFF2-40B4-BE49-F238E27FC236}">
                <a16:creationId xmlns:a16="http://schemas.microsoft.com/office/drawing/2014/main" id="{6FED8462-03B8-8678-525D-4001E7835A54}"/>
              </a:ext>
            </a:extLst>
          </p:cNvPr>
          <p:cNvSpPr txBox="1"/>
          <p:nvPr/>
        </p:nvSpPr>
        <p:spPr>
          <a:xfrm>
            <a:off x="1181098" y="1211924"/>
            <a:ext cx="12661025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8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Bot-</a:t>
            </a:r>
            <a:r>
              <a:rPr lang="zh-TW" altLang="en-US" sz="8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交通辣妞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C223743-8E86-DFEB-A101-7D5FD56EB9ED}"/>
              </a:ext>
            </a:extLst>
          </p:cNvPr>
          <p:cNvSpPr txBox="1"/>
          <p:nvPr/>
        </p:nvSpPr>
        <p:spPr>
          <a:xfrm>
            <a:off x="1350955" y="2745549"/>
            <a:ext cx="108017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>
                <a:latin typeface="標楷體" panose="03000509000000000000" pitchFamily="65" charset="-120"/>
                <a:ea typeface="標楷體" panose="03000509000000000000" pitchFamily="65" charset="-120"/>
              </a:rPr>
              <a:t>用網址建立伺服器後，將產生之網址串連 </a:t>
            </a:r>
            <a:r>
              <a:rPr lang="en" altLang="zh-TW" sz="4800">
                <a:latin typeface="標楷體" panose="03000509000000000000" pitchFamily="65" charset="-120"/>
                <a:ea typeface="標楷體" panose="03000509000000000000" pitchFamily="65" charset="-120"/>
              </a:rPr>
              <a:t>Line Developer</a:t>
            </a:r>
            <a:r>
              <a:rPr lang="zh-TW" altLang="en-US" sz="4800">
                <a:latin typeface="標楷體" panose="03000509000000000000" pitchFamily="65" charset="-120"/>
                <a:ea typeface="標楷體" panose="03000509000000000000" pitchFamily="65" charset="-120"/>
              </a:rPr>
              <a:t>，交通辣妞就動起來拉！</a:t>
            </a:r>
          </a:p>
        </p:txBody>
      </p:sp>
      <p:pic>
        <p:nvPicPr>
          <p:cNvPr id="1026" name="Picture 2" descr="海邊大媽製菓所">
            <a:extLst>
              <a:ext uri="{FF2B5EF4-FFF2-40B4-BE49-F238E27FC236}">
                <a16:creationId xmlns:a16="http://schemas.microsoft.com/office/drawing/2014/main" id="{5A4CC9E3-6EBB-3828-88D0-AA096CB9A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91323">
            <a:off x="11039620" y="4663062"/>
            <a:ext cx="6016221" cy="601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4103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>
            <a:extLst>
              <a:ext uri="{FF2B5EF4-FFF2-40B4-BE49-F238E27FC236}">
                <a16:creationId xmlns:a16="http://schemas.microsoft.com/office/drawing/2014/main" id="{EEDBC3E9-743D-47CE-817A-5881B3BF2F0A}"/>
              </a:ext>
            </a:extLst>
          </p:cNvPr>
          <p:cNvSpPr txBox="1"/>
          <p:nvPr/>
        </p:nvSpPr>
        <p:spPr>
          <a:xfrm>
            <a:off x="1181098" y="1211924"/>
            <a:ext cx="12661025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8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60FA913-9C03-E2ED-1D67-8C6BBE667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88" y="2499980"/>
            <a:ext cx="10204064" cy="291871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D6D4D31-1D49-4754-1FCE-829BF702D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797" y="3070221"/>
            <a:ext cx="7971211" cy="612701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CAB0DF0-28DF-9E2D-341D-9C7A2BD1E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6244" y="3867522"/>
            <a:ext cx="10295512" cy="608128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5F02309-08EC-2822-3473-B7AF1944FE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6289" y="7197941"/>
            <a:ext cx="5631668" cy="294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92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2">
            <a:extLst>
              <a:ext uri="{FF2B5EF4-FFF2-40B4-BE49-F238E27FC236}">
                <a16:creationId xmlns:a16="http://schemas.microsoft.com/office/drawing/2014/main" id="{E0D39F2A-E3B4-6A3C-84A0-4EEFCE18CCA0}"/>
              </a:ext>
            </a:extLst>
          </p:cNvPr>
          <p:cNvSpPr txBox="1"/>
          <p:nvPr/>
        </p:nvSpPr>
        <p:spPr>
          <a:xfrm>
            <a:off x="1063111" y="975950"/>
            <a:ext cx="12661025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8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實際對話情況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39B44E-D95E-61FC-D951-EEFB2EB80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541" y="2236379"/>
            <a:ext cx="3405550" cy="756921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435DE0C-CE39-8B6E-902B-6C9206FA2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6387" y="2236379"/>
            <a:ext cx="3405550" cy="756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8426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6B75C7F-2039-F7B9-4E23-43579F05DA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075514"/>
              </p:ext>
            </p:extLst>
          </p:nvPr>
        </p:nvGraphicFramePr>
        <p:xfrm>
          <a:off x="3048000" y="2802193"/>
          <a:ext cx="12192000" cy="59288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76554755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63090705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69553119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024652684"/>
                    </a:ext>
                  </a:extLst>
                </a:gridCol>
              </a:tblGrid>
              <a:tr h="1463681">
                <a:tc>
                  <a:txBody>
                    <a:bodyPr/>
                    <a:lstStyle/>
                    <a:p>
                      <a:pPr algn="ctr"/>
                      <a:endParaRPr lang="zh-TW" altLang="en-US" sz="400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400">
                          <a:solidFill>
                            <a:schemeClr val="tx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楊守荃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400">
                          <a:solidFill>
                            <a:schemeClr val="tx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黃浚瑀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400">
                          <a:solidFill>
                            <a:schemeClr val="tx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程品諭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104287"/>
                  </a:ext>
                </a:extLst>
              </a:tr>
              <a:tr h="2232585">
                <a:tc>
                  <a:txBody>
                    <a:bodyPr/>
                    <a:lstStyle/>
                    <a:p>
                      <a:pPr algn="ctr"/>
                      <a:endParaRPr lang="en-US" altLang="zh-TW" sz="400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algn="ctr"/>
                      <a:r>
                        <a:rPr lang="zh-TW" altLang="en-US" sz="400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工作內容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00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簡報製作</a:t>
                      </a:r>
                      <a:endParaRPr lang="en-US" altLang="zh-TW" sz="400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algn="ctr"/>
                      <a:r>
                        <a:rPr lang="zh-TW" altLang="en-US" sz="400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資料分析</a:t>
                      </a:r>
                      <a:endParaRPr lang="en-US" altLang="zh-TW" sz="400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algn="ctr"/>
                      <a:r>
                        <a:rPr lang="zh-TW" altLang="en-US" sz="400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錄製影片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00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資料分析</a:t>
                      </a:r>
                      <a:endParaRPr lang="en-US" altLang="zh-TW" sz="400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algn="ctr"/>
                      <a:r>
                        <a:rPr lang="zh-TW" altLang="en-US" sz="400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資料處理</a:t>
                      </a:r>
                      <a:endParaRPr lang="en-US" altLang="zh-TW" sz="400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algn="ctr"/>
                      <a:r>
                        <a:rPr lang="zh-TW" altLang="en-US" sz="400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繪製圖表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00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資料分析</a:t>
                      </a:r>
                      <a:endParaRPr lang="en-US" altLang="zh-TW" sz="400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algn="ctr"/>
                      <a:r>
                        <a:rPr lang="zh-TW" altLang="en-US" sz="400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資料處理</a:t>
                      </a:r>
                      <a:endParaRPr lang="en-US" altLang="zh-TW" sz="400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algn="ctr"/>
                      <a:r>
                        <a:rPr lang="zh-TW" altLang="en-US" sz="400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繪製圖表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603333"/>
                  </a:ext>
                </a:extLst>
              </a:tr>
              <a:tr h="2232585">
                <a:tc>
                  <a:txBody>
                    <a:bodyPr/>
                    <a:lstStyle/>
                    <a:p>
                      <a:pPr algn="ctr"/>
                      <a:endParaRPr lang="en-US" altLang="zh-TW" sz="440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algn="ctr"/>
                      <a:r>
                        <a:rPr lang="en-US" altLang="zh-TW" sz="440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%</a:t>
                      </a:r>
                      <a:r>
                        <a:rPr lang="zh-TW" altLang="en-US" sz="440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數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4000"/>
                    </a:p>
                    <a:p>
                      <a:pPr algn="ctr"/>
                      <a:r>
                        <a:rPr lang="en-US" altLang="zh-TW" sz="4000"/>
                        <a:t>33%</a:t>
                      </a:r>
                      <a:endParaRPr lang="zh-TW" altLang="en-US" sz="400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4000"/>
                    </a:p>
                    <a:p>
                      <a:pPr algn="ctr"/>
                      <a:r>
                        <a:rPr lang="en-US" altLang="zh-TW" sz="4000"/>
                        <a:t>33%</a:t>
                      </a:r>
                      <a:endParaRPr lang="zh-TW" altLang="en-US" sz="400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4000"/>
                    </a:p>
                    <a:p>
                      <a:pPr algn="ctr"/>
                      <a:r>
                        <a:rPr lang="en-US" altLang="zh-TW" sz="4000"/>
                        <a:t>33%</a:t>
                      </a:r>
                      <a:endParaRPr lang="zh-TW" altLang="en-US" sz="400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737476"/>
                  </a:ext>
                </a:extLst>
              </a:tr>
            </a:tbl>
          </a:graphicData>
        </a:graphic>
      </p:graphicFrame>
      <p:sp>
        <p:nvSpPr>
          <p:cNvPr id="4" name="TextBox 12">
            <a:extLst>
              <a:ext uri="{FF2B5EF4-FFF2-40B4-BE49-F238E27FC236}">
                <a16:creationId xmlns:a16="http://schemas.microsoft.com/office/drawing/2014/main" id="{7B67A029-5726-273A-CA99-28A33611EB81}"/>
              </a:ext>
            </a:extLst>
          </p:cNvPr>
          <p:cNvSpPr txBox="1"/>
          <p:nvPr/>
        </p:nvSpPr>
        <p:spPr>
          <a:xfrm>
            <a:off x="1480642" y="1073391"/>
            <a:ext cx="12661025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8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分工表</a:t>
            </a:r>
          </a:p>
        </p:txBody>
      </p:sp>
    </p:spTree>
    <p:extLst>
      <p:ext uri="{BB962C8B-B14F-4D97-AF65-F5344CB8AC3E}">
        <p14:creationId xmlns:p14="http://schemas.microsoft.com/office/powerpoint/2010/main" val="2099880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346038" y="2857500"/>
            <a:ext cx="14198762" cy="4103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15"/>
              </a:lnSpc>
            </a:pPr>
            <a:r>
              <a:rPr lang="en-US" sz="360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360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高公局歷史資料庫</a:t>
            </a:r>
            <a:r>
              <a:rPr lang="en-US" altLang="zh-TW" sz="3600" b="0" i="0">
                <a:solidFill>
                  <a:srgbClr val="39393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VD </a:t>
            </a:r>
            <a:r>
              <a:rPr lang="zh-TW" altLang="en-US" sz="3600" b="0" i="0">
                <a:solidFill>
                  <a:srgbClr val="39393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動態資訊</a:t>
            </a:r>
            <a:r>
              <a:rPr lang="en-US" altLang="zh-TW" sz="3600" b="0" i="0">
                <a:solidFill>
                  <a:srgbClr val="39393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(v2.0)</a:t>
            </a:r>
          </a:p>
          <a:p>
            <a:pPr>
              <a:lnSpc>
                <a:spcPts val="4015"/>
              </a:lnSpc>
            </a:pPr>
            <a:r>
              <a:rPr lang="zh-TW" altLang="en-US" sz="3600">
                <a:solidFill>
                  <a:srgbClr val="393939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網址</a:t>
            </a:r>
            <a:r>
              <a:rPr lang="en-US" altLang="zh-TW" sz="3600">
                <a:solidFill>
                  <a:srgbClr val="393939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en-US" altLang="zh-TW" sz="3600">
                <a:solidFill>
                  <a:srgbClr val="393939"/>
                </a:solidFill>
                <a:latin typeface="標楷體" panose="03000509000000000000" pitchFamily="65" charset="-120"/>
                <a:ea typeface="標楷體" panose="03000509000000000000" pitchFamily="65" charset="-120"/>
                <a:hlinkClick r:id="rId2"/>
              </a:rPr>
              <a:t>https://tisvcloud.freeway.gov.tw/history/motc20/VD/</a:t>
            </a:r>
            <a:endParaRPr lang="en-US" altLang="zh-TW" sz="3600">
              <a:solidFill>
                <a:srgbClr val="393939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4015"/>
              </a:lnSpc>
            </a:pPr>
            <a:endParaRPr lang="en-US" altLang="zh-TW" sz="3600">
              <a:solidFill>
                <a:srgbClr val="393939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4015"/>
              </a:lnSpc>
            </a:pPr>
            <a:endParaRPr lang="en-US" altLang="zh-TW" sz="3600">
              <a:solidFill>
                <a:srgbClr val="393939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4015"/>
              </a:lnSpc>
            </a:pPr>
            <a:endParaRPr lang="en-US" altLang="zh-TW" sz="3600">
              <a:solidFill>
                <a:srgbClr val="393939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4015"/>
              </a:lnSpc>
            </a:pPr>
            <a:endParaRPr lang="en-US" altLang="zh-TW" sz="3600">
              <a:solidFill>
                <a:srgbClr val="393939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4015"/>
              </a:lnSpc>
            </a:pPr>
            <a:r>
              <a:rPr lang="en-US" sz="3600">
                <a:solidFill>
                  <a:srgbClr val="393939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3600">
                <a:solidFill>
                  <a:srgbClr val="393939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高公局歷史資料庫</a:t>
            </a:r>
            <a:r>
              <a:rPr lang="zh-TW" altLang="en-US" sz="3600" b="0" i="0">
                <a:solidFill>
                  <a:srgbClr val="39393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路段即時路況動態資訊</a:t>
            </a:r>
            <a:r>
              <a:rPr lang="en-US" altLang="zh-TW" sz="3600" b="0" i="0">
                <a:solidFill>
                  <a:srgbClr val="39393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(v2.0)</a:t>
            </a:r>
          </a:p>
          <a:p>
            <a:pPr>
              <a:lnSpc>
                <a:spcPts val="4015"/>
              </a:lnSpc>
            </a:pPr>
            <a:r>
              <a:rPr lang="zh-TW" altLang="en-US" sz="3600">
                <a:solidFill>
                  <a:srgbClr val="393939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網址</a:t>
            </a:r>
            <a:r>
              <a:rPr lang="en-US" altLang="zh-TW" sz="3600">
                <a:solidFill>
                  <a:srgbClr val="393939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en-US" altLang="zh-TW" sz="3600">
                <a:solidFill>
                  <a:srgbClr val="393939"/>
                </a:solidFill>
                <a:latin typeface="標楷體" panose="03000509000000000000" pitchFamily="65" charset="-120"/>
                <a:ea typeface="標楷體" panose="03000509000000000000" pitchFamily="65" charset="-120"/>
                <a:hlinkClick r:id="rId3"/>
              </a:rPr>
              <a:t>https://tisvcloud.freeway.gov.tw/history/motc20/Section/</a:t>
            </a:r>
            <a:endParaRPr lang="en-US" sz="360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082A86E-2052-7155-9C3D-509966530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4285200"/>
            <a:ext cx="14647546" cy="110079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9670665-95E2-8BD9-F0AF-E2367EA07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7198819"/>
            <a:ext cx="14647546" cy="1324354"/>
          </a:xfrm>
          <a:prstGeom prst="rect">
            <a:avLst/>
          </a:prstGeom>
        </p:spPr>
      </p:pic>
      <p:sp>
        <p:nvSpPr>
          <p:cNvPr id="3" name="TextBox 12">
            <a:extLst>
              <a:ext uri="{FF2B5EF4-FFF2-40B4-BE49-F238E27FC236}">
                <a16:creationId xmlns:a16="http://schemas.microsoft.com/office/drawing/2014/main" id="{692089CD-37D5-14D2-C432-A6652A04F932}"/>
              </a:ext>
            </a:extLst>
          </p:cNvPr>
          <p:cNvSpPr txBox="1"/>
          <p:nvPr/>
        </p:nvSpPr>
        <p:spPr>
          <a:xfrm>
            <a:off x="1028700" y="1059524"/>
            <a:ext cx="7736928" cy="12357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442"/>
              </a:lnSpc>
            </a:pPr>
            <a:r>
              <a:rPr lang="zh-TW" altLang="en-US" sz="8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所選資料來源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690638">
            <a:off x="654494" y="-1142016"/>
            <a:ext cx="4419788" cy="12571033"/>
            <a:chOff x="0" y="0"/>
            <a:chExt cx="1164059" cy="33108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4059" cy="3310889"/>
            </a:xfrm>
            <a:custGeom>
              <a:avLst/>
              <a:gdLst/>
              <a:ahLst/>
              <a:cxnLst/>
              <a:rect l="l" t="t" r="r" b="b"/>
              <a:pathLst>
                <a:path w="1164059" h="3310889">
                  <a:moveTo>
                    <a:pt x="0" y="0"/>
                  </a:moveTo>
                  <a:lnTo>
                    <a:pt x="1164059" y="0"/>
                  </a:lnTo>
                  <a:lnTo>
                    <a:pt x="1164059" y="3310889"/>
                  </a:lnTo>
                  <a:lnTo>
                    <a:pt x="0" y="33108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164059" cy="33489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1510385"/>
            <a:ext cx="1028700" cy="3315980"/>
            <a:chOff x="0" y="0"/>
            <a:chExt cx="270933" cy="8733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873344"/>
            </a:xfrm>
            <a:custGeom>
              <a:avLst/>
              <a:gdLst/>
              <a:ahLst/>
              <a:cxnLst/>
              <a:rect l="l" t="t" r="r" b="b"/>
              <a:pathLst>
                <a:path w="270933" h="873344">
                  <a:moveTo>
                    <a:pt x="0" y="0"/>
                  </a:moveTo>
                  <a:lnTo>
                    <a:pt x="270933" y="0"/>
                  </a:lnTo>
                  <a:lnTo>
                    <a:pt x="270933" y="873344"/>
                  </a:lnTo>
                  <a:lnTo>
                    <a:pt x="0" y="8733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911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637160" y="4200009"/>
            <a:ext cx="272980" cy="272980"/>
          </a:xfrm>
          <a:custGeom>
            <a:avLst/>
            <a:gdLst/>
            <a:ahLst/>
            <a:cxnLst/>
            <a:rect l="l" t="t" r="r" b="b"/>
            <a:pathLst>
              <a:path w="272980" h="272980">
                <a:moveTo>
                  <a:pt x="0" y="0"/>
                </a:moveTo>
                <a:lnTo>
                  <a:pt x="272980" y="0"/>
                </a:lnTo>
                <a:lnTo>
                  <a:pt x="272980" y="272979"/>
                </a:lnTo>
                <a:lnTo>
                  <a:pt x="0" y="2729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792475" y="3238040"/>
            <a:ext cx="7593140" cy="5315198"/>
          </a:xfrm>
          <a:custGeom>
            <a:avLst/>
            <a:gdLst/>
            <a:ahLst/>
            <a:cxnLst/>
            <a:rect l="l" t="t" r="r" b="b"/>
            <a:pathLst>
              <a:path w="7593140" h="5315198">
                <a:moveTo>
                  <a:pt x="0" y="0"/>
                </a:moveTo>
                <a:lnTo>
                  <a:pt x="7593140" y="0"/>
                </a:lnTo>
                <a:lnTo>
                  <a:pt x="7593140" y="5315199"/>
                </a:lnTo>
                <a:lnTo>
                  <a:pt x="0" y="53151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8348860" y="5153497"/>
            <a:ext cx="9146665" cy="1885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4670"/>
              </a:lnSpc>
            </a:pPr>
            <a:r>
              <a:rPr lang="en-US" sz="10478">
                <a:solidFill>
                  <a:srgbClr val="000000"/>
                </a:solidFill>
                <a:latin typeface="Martel Heavy"/>
              </a:rPr>
              <a:t>THANK YOU</a:t>
            </a:r>
          </a:p>
        </p:txBody>
      </p:sp>
      <p:sp>
        <p:nvSpPr>
          <p:cNvPr id="17" name="AutoShape 17"/>
          <p:cNvSpPr/>
          <p:nvPr/>
        </p:nvSpPr>
        <p:spPr>
          <a:xfrm rot="3487">
            <a:off x="792492" y="8510376"/>
            <a:ext cx="9389421" cy="0"/>
          </a:xfrm>
          <a:prstGeom prst="line">
            <a:avLst/>
          </a:prstGeom>
          <a:ln w="38100" cap="flat">
            <a:solidFill>
              <a:srgbClr val="243E4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>
            <a:extLst>
              <a:ext uri="{FF2B5EF4-FFF2-40B4-BE49-F238E27FC236}">
                <a16:creationId xmlns:a16="http://schemas.microsoft.com/office/drawing/2014/main" id="{770B23DA-B729-E533-5FF2-261BC1C2017E}"/>
              </a:ext>
            </a:extLst>
          </p:cNvPr>
          <p:cNvSpPr txBox="1"/>
          <p:nvPr/>
        </p:nvSpPr>
        <p:spPr>
          <a:xfrm>
            <a:off x="1880420" y="2998538"/>
            <a:ext cx="838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>
                <a:latin typeface="標楷體" panose="03000509000000000000" pitchFamily="65" charset="-120"/>
                <a:ea typeface="標楷體" panose="03000509000000000000" pitchFamily="65" charset="-120"/>
              </a:rPr>
              <a:t>1..Link ID:0000100108900J</a:t>
            </a:r>
          </a:p>
          <a:p>
            <a:r>
              <a:rPr lang="en-US" altLang="zh-TW" sz="360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360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3600">
                <a:latin typeface="標楷體" panose="03000509000000000000" pitchFamily="65" charset="-120"/>
                <a:ea typeface="標楷體" panose="03000509000000000000" pitchFamily="65" charset="-120"/>
              </a:rPr>
              <a:t>Section ID:0056</a:t>
            </a:r>
          </a:p>
          <a:p>
            <a:r>
              <a:rPr lang="zh-TW" altLang="en-US" sz="3600">
                <a:latin typeface="標楷體" panose="03000509000000000000" pitchFamily="65" charset="-120"/>
                <a:ea typeface="標楷體" panose="03000509000000000000" pitchFamily="65" charset="-120"/>
              </a:rPr>
              <a:t>  國道一號北上竹北路段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833FABF-70D2-7B71-56BE-8F28F0B42B11}"/>
              </a:ext>
            </a:extLst>
          </p:cNvPr>
          <p:cNvSpPr txBox="1"/>
          <p:nvPr/>
        </p:nvSpPr>
        <p:spPr>
          <a:xfrm>
            <a:off x="7545019" y="6948713"/>
            <a:ext cx="838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>
                <a:latin typeface="標楷體" panose="03000509000000000000" pitchFamily="65" charset="-120"/>
                <a:ea typeface="標楷體" panose="03000509000000000000" pitchFamily="65" charset="-120"/>
              </a:rPr>
              <a:t>2.Link ID:0000100102700F</a:t>
            </a:r>
          </a:p>
          <a:p>
            <a:r>
              <a:rPr lang="en-US" altLang="zh-TW" sz="3600">
                <a:latin typeface="標楷體" panose="03000509000000000000" pitchFamily="65" charset="-120"/>
                <a:ea typeface="標楷體" panose="03000509000000000000" pitchFamily="65" charset="-120"/>
              </a:rPr>
              <a:t>  Section ID:0024</a:t>
            </a:r>
          </a:p>
          <a:p>
            <a:r>
              <a:rPr lang="zh-TW" altLang="en-US" sz="3600">
                <a:latin typeface="標楷體" panose="03000509000000000000" pitchFamily="65" charset="-120"/>
                <a:ea typeface="標楷體" panose="03000509000000000000" pitchFamily="65" charset="-120"/>
              </a:rPr>
              <a:t>  國道一號北上三重路段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B014B5C-4BE2-45BE-10DC-271A5DCE2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945" y="1394210"/>
            <a:ext cx="4390874" cy="440011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EE912A8-8A18-2150-B553-AD6D0DE3B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992" y="5616490"/>
            <a:ext cx="5607948" cy="374873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12">
            <a:extLst>
              <a:ext uri="{FF2B5EF4-FFF2-40B4-BE49-F238E27FC236}">
                <a16:creationId xmlns:a16="http://schemas.microsoft.com/office/drawing/2014/main" id="{36EF4AD6-00F4-97CA-1A8F-DD96224D42D6}"/>
              </a:ext>
            </a:extLst>
          </p:cNvPr>
          <p:cNvSpPr txBox="1"/>
          <p:nvPr/>
        </p:nvSpPr>
        <p:spPr>
          <a:xfrm>
            <a:off x="1028700" y="1059524"/>
            <a:ext cx="7736928" cy="12357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442"/>
              </a:lnSpc>
            </a:pPr>
            <a:r>
              <a:rPr lang="zh-TW" altLang="en-US" sz="8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所選空間範圍</a:t>
            </a:r>
          </a:p>
        </p:txBody>
      </p:sp>
    </p:spTree>
    <p:extLst>
      <p:ext uri="{BB962C8B-B14F-4D97-AF65-F5344CB8AC3E}">
        <p14:creationId xmlns:p14="http://schemas.microsoft.com/office/powerpoint/2010/main" val="1131849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412A6072-AA1C-873C-26BF-09E3DBC16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626" y="2856414"/>
            <a:ext cx="6183457" cy="55866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770B23DA-B729-E533-5FF2-261BC1C2017E}"/>
              </a:ext>
            </a:extLst>
          </p:cNvPr>
          <p:cNvSpPr txBox="1"/>
          <p:nvPr/>
        </p:nvSpPr>
        <p:spPr>
          <a:xfrm>
            <a:off x="1367023" y="3389174"/>
            <a:ext cx="88170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>
                <a:latin typeface="標楷體" panose="03000509000000000000" pitchFamily="65" charset="-120"/>
                <a:ea typeface="標楷體" panose="03000509000000000000" pitchFamily="65" charset="-120"/>
              </a:rPr>
              <a:t>3.Link ID:0000100109860</a:t>
            </a:r>
          </a:p>
          <a:p>
            <a:r>
              <a:rPr lang="en-US" altLang="zh-TW" sz="360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360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3600">
                <a:latin typeface="標楷體" panose="03000509000000000000" pitchFamily="65" charset="-120"/>
                <a:ea typeface="標楷體" panose="03000509000000000000" pitchFamily="65" charset="-120"/>
              </a:rPr>
              <a:t>Section ID:0060</a:t>
            </a:r>
          </a:p>
          <a:p>
            <a:r>
              <a:rPr lang="zh-TW" altLang="en-US" sz="3600">
                <a:latin typeface="標楷體" panose="03000509000000000000" pitchFamily="65" charset="-120"/>
                <a:ea typeface="標楷體" panose="03000509000000000000" pitchFamily="65" charset="-120"/>
              </a:rPr>
              <a:t>  國道一號北上寶山路段</a:t>
            </a:r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96CC88F9-250F-3F10-05DA-E10E92C14FCE}"/>
              </a:ext>
            </a:extLst>
          </p:cNvPr>
          <p:cNvSpPr txBox="1"/>
          <p:nvPr/>
        </p:nvSpPr>
        <p:spPr>
          <a:xfrm>
            <a:off x="1028700" y="1059524"/>
            <a:ext cx="7736928" cy="12357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442"/>
              </a:lnSpc>
            </a:pPr>
            <a:r>
              <a:rPr lang="zh-TW" altLang="en-US" sz="8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所選空間範圍</a:t>
            </a:r>
          </a:p>
        </p:txBody>
      </p:sp>
    </p:spTree>
    <p:extLst>
      <p:ext uri="{BB962C8B-B14F-4D97-AF65-F5344CB8AC3E}">
        <p14:creationId xmlns:p14="http://schemas.microsoft.com/office/powerpoint/2010/main" val="2948729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350954" y="3139976"/>
            <a:ext cx="8033205" cy="6668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15"/>
              </a:lnSpc>
            </a:pPr>
            <a:r>
              <a:rPr lang="zh-TW" altLang="en-US" sz="360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使用交通資訊基礎路段編碼查詢系統</a:t>
            </a:r>
            <a:endParaRPr lang="en-US" altLang="zh-TW" sz="360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4015"/>
              </a:lnSpc>
            </a:pPr>
            <a:r>
              <a:rPr lang="zh-TW" altLang="en-US" sz="360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網址</a:t>
            </a:r>
            <a:r>
              <a:rPr lang="en-US" altLang="zh-TW" sz="360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en-US" altLang="zh-TW" sz="360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hlinkClick r:id="rId2"/>
              </a:rPr>
              <a:t>https://link.motc.gov.tw/</a:t>
            </a:r>
            <a:endParaRPr lang="en-US" altLang="zh-TW" sz="360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4015"/>
              </a:lnSpc>
            </a:pPr>
            <a:endParaRPr lang="en-US" altLang="zh-TW" sz="360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4015"/>
              </a:lnSpc>
            </a:pPr>
            <a:endParaRPr lang="en-US" altLang="zh-TW" sz="360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4015"/>
              </a:lnSpc>
            </a:pPr>
            <a:r>
              <a:rPr lang="zh-TW" altLang="en-US" sz="360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點選所選路段，可得出路段</a:t>
            </a:r>
            <a:r>
              <a:rPr lang="en-US" altLang="zh-TW" sz="360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ID</a:t>
            </a:r>
          </a:p>
          <a:p>
            <a:pPr>
              <a:lnSpc>
                <a:spcPts val="4015"/>
              </a:lnSpc>
            </a:pPr>
            <a:endParaRPr lang="en-US" altLang="zh-TW" sz="3600" b="0" i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4015"/>
              </a:lnSpc>
            </a:pPr>
            <a:endParaRPr lang="en-US" altLang="zh-TW" sz="360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4015"/>
              </a:lnSpc>
            </a:pPr>
            <a:endParaRPr lang="en-US" altLang="zh-TW" sz="3600" b="0" i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4015"/>
              </a:lnSpc>
            </a:pPr>
            <a:endParaRPr lang="en-US" altLang="zh-TW" sz="3600" b="0" i="0">
              <a:solidFill>
                <a:srgbClr val="393939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4015"/>
              </a:lnSpc>
            </a:pPr>
            <a:r>
              <a:rPr lang="zh-TW" altLang="en-US" sz="3600">
                <a:solidFill>
                  <a:srgbClr val="393939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endParaRPr lang="en-US" altLang="zh-TW" sz="3600">
              <a:solidFill>
                <a:srgbClr val="393939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4015"/>
              </a:lnSpc>
            </a:pPr>
            <a:endParaRPr lang="en-US" altLang="zh-TW" sz="3600">
              <a:solidFill>
                <a:srgbClr val="393939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4015"/>
              </a:lnSpc>
            </a:pPr>
            <a:endParaRPr lang="en-US" altLang="zh-TW" sz="3600">
              <a:solidFill>
                <a:srgbClr val="393939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4015"/>
              </a:lnSpc>
            </a:pPr>
            <a:endParaRPr lang="en-US" altLang="zh-TW" sz="3600">
              <a:solidFill>
                <a:srgbClr val="393939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C0F6FC5-D78B-B88D-4AD1-14548C060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841" y="3335258"/>
            <a:ext cx="8033205" cy="69762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0A90DA0-E17A-A9A0-FF7A-DCE8CC130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9975" y="5143500"/>
            <a:ext cx="6010610" cy="4449413"/>
          </a:xfrm>
          <a:prstGeom prst="rect">
            <a:avLst/>
          </a:prstGeom>
        </p:spPr>
      </p:pic>
      <p:sp>
        <p:nvSpPr>
          <p:cNvPr id="3" name="TextBox 12">
            <a:extLst>
              <a:ext uri="{FF2B5EF4-FFF2-40B4-BE49-F238E27FC236}">
                <a16:creationId xmlns:a16="http://schemas.microsoft.com/office/drawing/2014/main" id="{A92F3FFE-9FFA-4BAF-EE9F-723DC363F382}"/>
              </a:ext>
            </a:extLst>
          </p:cNvPr>
          <p:cNvSpPr txBox="1"/>
          <p:nvPr/>
        </p:nvSpPr>
        <p:spPr>
          <a:xfrm>
            <a:off x="1028699" y="1059524"/>
            <a:ext cx="8856279" cy="12357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442"/>
              </a:lnSpc>
            </a:pPr>
            <a:r>
              <a:rPr lang="en" altLang="zh-TW" sz="8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LINK ID</a:t>
            </a:r>
            <a:r>
              <a:rPr lang="zh-TW" altLang="en-US" sz="8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取得方式</a:t>
            </a:r>
          </a:p>
        </p:txBody>
      </p:sp>
    </p:spTree>
    <p:extLst>
      <p:ext uri="{BB962C8B-B14F-4D97-AF65-F5344CB8AC3E}">
        <p14:creationId xmlns:p14="http://schemas.microsoft.com/office/powerpoint/2010/main" val="3292306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350954" y="3139976"/>
            <a:ext cx="8033205" cy="5129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15"/>
              </a:lnSpc>
            </a:pPr>
            <a:endParaRPr lang="en-US" altLang="zh-TW" sz="360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4015"/>
              </a:lnSpc>
            </a:pPr>
            <a:endParaRPr lang="en-US" altLang="zh-TW" sz="360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4015"/>
              </a:lnSpc>
            </a:pPr>
            <a:endParaRPr lang="en-US" altLang="zh-TW" sz="3600" b="0" i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4015"/>
              </a:lnSpc>
            </a:pPr>
            <a:endParaRPr lang="en-US" altLang="zh-TW" sz="360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4015"/>
              </a:lnSpc>
            </a:pPr>
            <a:endParaRPr lang="en-US" altLang="zh-TW" sz="3600" b="0" i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4015"/>
              </a:lnSpc>
            </a:pPr>
            <a:endParaRPr lang="en-US" altLang="zh-TW" sz="3600" b="0" i="0">
              <a:solidFill>
                <a:srgbClr val="393939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4015"/>
              </a:lnSpc>
            </a:pPr>
            <a:r>
              <a:rPr lang="zh-TW" altLang="en-US" sz="3600">
                <a:solidFill>
                  <a:srgbClr val="393939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endParaRPr lang="en-US" altLang="zh-TW" sz="3600">
              <a:solidFill>
                <a:srgbClr val="393939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4015"/>
              </a:lnSpc>
            </a:pPr>
            <a:endParaRPr lang="en-US" altLang="zh-TW" sz="3600">
              <a:solidFill>
                <a:srgbClr val="393939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4015"/>
              </a:lnSpc>
            </a:pPr>
            <a:endParaRPr lang="en-US" altLang="zh-TW" sz="3600">
              <a:solidFill>
                <a:srgbClr val="393939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4015"/>
              </a:lnSpc>
            </a:pPr>
            <a:endParaRPr lang="en-US" altLang="zh-TW" sz="3600">
              <a:solidFill>
                <a:srgbClr val="393939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5C13AE4-61D8-65FE-C822-467662F22759}"/>
              </a:ext>
            </a:extLst>
          </p:cNvPr>
          <p:cNvSpPr txBox="1"/>
          <p:nvPr/>
        </p:nvSpPr>
        <p:spPr>
          <a:xfrm>
            <a:off x="856280" y="2985484"/>
            <a:ext cx="11330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>
                <a:latin typeface="標楷體" panose="03000509000000000000" pitchFamily="65" charset="-120"/>
                <a:ea typeface="標楷體" panose="03000509000000000000" pitchFamily="65" charset="-120"/>
              </a:rPr>
              <a:t>同時也可去</a:t>
            </a:r>
            <a:r>
              <a:rPr lang="en-US" altLang="zh-TW" sz="4800">
                <a:latin typeface="標楷體" panose="03000509000000000000" pitchFamily="65" charset="-120"/>
                <a:ea typeface="標楷體" panose="03000509000000000000" pitchFamily="65" charset="-120"/>
              </a:rPr>
              <a:t>VD</a:t>
            </a:r>
            <a:r>
              <a:rPr lang="zh-TW" altLang="en-US" sz="4800">
                <a:latin typeface="標楷體" panose="03000509000000000000" pitchFamily="65" charset="-120"/>
                <a:ea typeface="標楷體" panose="03000509000000000000" pitchFamily="65" charset="-120"/>
              </a:rPr>
              <a:t>資料庫查詢對應的</a:t>
            </a:r>
            <a:r>
              <a:rPr lang="en-US" altLang="zh-TW" sz="4800">
                <a:latin typeface="標楷體" panose="03000509000000000000" pitchFamily="65" charset="-120"/>
                <a:ea typeface="標楷體" panose="03000509000000000000" pitchFamily="65" charset="-120"/>
              </a:rPr>
              <a:t>LINK ID</a:t>
            </a:r>
            <a:endParaRPr lang="zh-TW" altLang="en-US" sz="48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B9F02C9-C2C0-5238-CE22-E8046363A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248" y="4372095"/>
            <a:ext cx="10229822" cy="4196849"/>
          </a:xfrm>
          <a:prstGeom prst="rect">
            <a:avLst/>
          </a:prstGeom>
        </p:spPr>
      </p:pic>
      <p:sp>
        <p:nvSpPr>
          <p:cNvPr id="14" name="楕円 13">
            <a:extLst>
              <a:ext uri="{FF2B5EF4-FFF2-40B4-BE49-F238E27FC236}">
                <a16:creationId xmlns:a16="http://schemas.microsoft.com/office/drawing/2014/main" id="{24184590-6BBF-4038-9C4C-8074ECD13A4D}"/>
              </a:ext>
            </a:extLst>
          </p:cNvPr>
          <p:cNvSpPr/>
          <p:nvPr/>
        </p:nvSpPr>
        <p:spPr>
          <a:xfrm>
            <a:off x="7463880" y="5721840"/>
            <a:ext cx="2377440" cy="731520"/>
          </a:xfrm>
          <a:prstGeom prst="ellipse">
            <a:avLst/>
          </a:prstGeom>
          <a:solidFill>
            <a:srgbClr val="E71224">
              <a:alpha val="5000"/>
            </a:srgbClr>
          </a:solidFill>
          <a:ln w="720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7D82097C-92AE-5811-B77A-9F35C1EF81AD}"/>
              </a:ext>
            </a:extLst>
          </p:cNvPr>
          <p:cNvSpPr txBox="1"/>
          <p:nvPr/>
        </p:nvSpPr>
        <p:spPr>
          <a:xfrm>
            <a:off x="1028699" y="1059524"/>
            <a:ext cx="8856279" cy="12357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442"/>
              </a:lnSpc>
            </a:pPr>
            <a:r>
              <a:rPr lang="en" altLang="zh-TW" sz="8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LINK ID</a:t>
            </a:r>
            <a:r>
              <a:rPr lang="zh-TW" altLang="en-US" sz="8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取得方式</a:t>
            </a:r>
          </a:p>
        </p:txBody>
      </p:sp>
    </p:spTree>
    <p:extLst>
      <p:ext uri="{BB962C8B-B14F-4D97-AF65-F5344CB8AC3E}">
        <p14:creationId xmlns:p14="http://schemas.microsoft.com/office/powerpoint/2010/main" val="3088402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350954" y="3139976"/>
            <a:ext cx="8033205" cy="5129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15"/>
              </a:lnSpc>
            </a:pPr>
            <a:endParaRPr lang="en-US" altLang="zh-TW" sz="360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4015"/>
              </a:lnSpc>
            </a:pPr>
            <a:endParaRPr lang="en-US" altLang="zh-TW" sz="360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4015"/>
              </a:lnSpc>
            </a:pPr>
            <a:endParaRPr lang="en-US" altLang="zh-TW" sz="3600" b="0" i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4015"/>
              </a:lnSpc>
            </a:pPr>
            <a:endParaRPr lang="en-US" altLang="zh-TW" sz="360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4015"/>
              </a:lnSpc>
            </a:pPr>
            <a:endParaRPr lang="en-US" altLang="zh-TW" sz="3600" b="0" i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4015"/>
              </a:lnSpc>
            </a:pPr>
            <a:endParaRPr lang="en-US" altLang="zh-TW" sz="3600" b="0" i="0">
              <a:solidFill>
                <a:srgbClr val="393939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4015"/>
              </a:lnSpc>
            </a:pPr>
            <a:r>
              <a:rPr lang="zh-TW" altLang="en-US" sz="3600">
                <a:solidFill>
                  <a:srgbClr val="393939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endParaRPr lang="en-US" altLang="zh-TW" sz="3600">
              <a:solidFill>
                <a:srgbClr val="393939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4015"/>
              </a:lnSpc>
            </a:pPr>
            <a:endParaRPr lang="en-US" altLang="zh-TW" sz="3600">
              <a:solidFill>
                <a:srgbClr val="393939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4015"/>
              </a:lnSpc>
            </a:pPr>
            <a:endParaRPr lang="en-US" altLang="zh-TW" sz="3600">
              <a:solidFill>
                <a:srgbClr val="393939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4015"/>
              </a:lnSpc>
            </a:pPr>
            <a:endParaRPr lang="en-US" altLang="zh-TW" sz="3600">
              <a:solidFill>
                <a:srgbClr val="393939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5C13AE4-61D8-65FE-C822-467662F22759}"/>
              </a:ext>
            </a:extLst>
          </p:cNvPr>
          <p:cNvSpPr txBox="1"/>
          <p:nvPr/>
        </p:nvSpPr>
        <p:spPr>
          <a:xfrm>
            <a:off x="856280" y="2985484"/>
            <a:ext cx="137593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>
                <a:latin typeface="標楷體" panose="03000509000000000000" pitchFamily="65" charset="-120"/>
                <a:ea typeface="標楷體" panose="03000509000000000000" pitchFamily="65" charset="-120"/>
              </a:rPr>
              <a:t>在</a:t>
            </a:r>
            <a:endParaRPr lang="en-US" altLang="zh-TW" sz="480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4800">
                <a:latin typeface="標楷體" panose="03000509000000000000" pitchFamily="65" charset="-120"/>
                <a:ea typeface="標楷體" panose="03000509000000000000" pitchFamily="65" charset="-120"/>
              </a:rPr>
              <a:t>檔案中以</a:t>
            </a:r>
            <a:r>
              <a:rPr lang="en-US" altLang="zh-TW" sz="4800">
                <a:latin typeface="標楷體" panose="03000509000000000000" pitchFamily="65" charset="-120"/>
                <a:ea typeface="標楷體" panose="03000509000000000000" pitchFamily="65" charset="-120"/>
              </a:rPr>
              <a:t>Link ID</a:t>
            </a:r>
            <a:r>
              <a:rPr lang="zh-TW" altLang="en-US" sz="4800">
                <a:latin typeface="標楷體" panose="03000509000000000000" pitchFamily="65" charset="-120"/>
                <a:ea typeface="標楷體" panose="03000509000000000000" pitchFamily="65" charset="-120"/>
              </a:rPr>
              <a:t>查詢對應的</a:t>
            </a:r>
            <a:r>
              <a:rPr lang="en-US" altLang="zh-TW" sz="4800">
                <a:latin typeface="標楷體" panose="03000509000000000000" pitchFamily="65" charset="-120"/>
                <a:ea typeface="標楷體" panose="03000509000000000000" pitchFamily="65" charset="-120"/>
              </a:rPr>
              <a:t>Section ID</a:t>
            </a:r>
            <a:endParaRPr lang="zh-TW" altLang="en-US" sz="48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895124B-1691-91B4-95E3-B67C046C9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831" y="3124685"/>
            <a:ext cx="12237624" cy="62611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A89D194-99A3-6FF2-021C-95C97C8F5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647" y="4767487"/>
            <a:ext cx="6563804" cy="44938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筆跡 10">
                <a:extLst>
                  <a:ext uri="{FF2B5EF4-FFF2-40B4-BE49-F238E27FC236}">
                    <a16:creationId xmlns:a16="http://schemas.microsoft.com/office/drawing/2014/main" id="{BC301438-32A9-C6E8-5BFA-4F280189FA17}"/>
                  </a:ext>
                </a:extLst>
              </p14:cNvPr>
              <p14:cNvContentPartPr/>
              <p14:nvPr/>
            </p14:nvContentPartPr>
            <p14:xfrm>
              <a:off x="6784095" y="5491510"/>
              <a:ext cx="2269800" cy="360"/>
            </p14:xfrm>
          </p:contentPart>
        </mc:Choice>
        <mc:Fallback xmlns="">
          <p:pic>
            <p:nvPicPr>
              <p:cNvPr id="11" name="筆跡 10">
                <a:extLst>
                  <a:ext uri="{FF2B5EF4-FFF2-40B4-BE49-F238E27FC236}">
                    <a16:creationId xmlns:a16="http://schemas.microsoft.com/office/drawing/2014/main" id="{BC301438-32A9-C6E8-5BFA-4F280189FA1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48101" y="5455510"/>
                <a:ext cx="2341429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12">
            <a:extLst>
              <a:ext uri="{FF2B5EF4-FFF2-40B4-BE49-F238E27FC236}">
                <a16:creationId xmlns:a16="http://schemas.microsoft.com/office/drawing/2014/main" id="{FBAFF819-F703-AFD6-A97B-BC29A10AE8B4}"/>
              </a:ext>
            </a:extLst>
          </p:cNvPr>
          <p:cNvSpPr txBox="1"/>
          <p:nvPr/>
        </p:nvSpPr>
        <p:spPr>
          <a:xfrm>
            <a:off x="1028699" y="1059524"/>
            <a:ext cx="10290942" cy="12357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442"/>
              </a:lnSpc>
            </a:pPr>
            <a:r>
              <a:rPr lang="en" altLang="zh-TW" sz="8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SECTION ID</a:t>
            </a:r>
            <a:r>
              <a:rPr lang="zh-TW" altLang="en-US" sz="8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取得方式</a:t>
            </a:r>
          </a:p>
        </p:txBody>
      </p:sp>
    </p:spTree>
    <p:extLst>
      <p:ext uri="{BB962C8B-B14F-4D97-AF65-F5344CB8AC3E}">
        <p14:creationId xmlns:p14="http://schemas.microsoft.com/office/powerpoint/2010/main" val="3233297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1089</Words>
  <Application>Microsoft Office PowerPoint</Application>
  <PresentationFormat>自訂</PresentationFormat>
  <Paragraphs>198</Paragraphs>
  <Slides>40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50" baseType="lpstr">
      <vt:lpstr>微軟正黑體</vt:lpstr>
      <vt:lpstr>Calibri</vt:lpstr>
      <vt:lpstr>Assistant Semi-Bold</vt:lpstr>
      <vt:lpstr>Martel Heavy</vt:lpstr>
      <vt:lpstr>標楷體</vt:lpstr>
      <vt:lpstr>Assistant</vt:lpstr>
      <vt:lpstr>微軟正黑體</vt:lpstr>
      <vt:lpstr>Wingdings</vt:lpstr>
      <vt:lpstr>Arial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Beige Illustrative Business Pitch Deck Presentation</dc:title>
  <cp:lastModifiedBy>浚瑀 黃</cp:lastModifiedBy>
  <cp:revision>1</cp:revision>
  <dcterms:created xsi:type="dcterms:W3CDTF">2006-08-16T00:00:00Z</dcterms:created>
  <dcterms:modified xsi:type="dcterms:W3CDTF">2024-10-06T17:34:02Z</dcterms:modified>
  <dc:identifier>DAF4vRkFTio</dc:identifier>
</cp:coreProperties>
</file>